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.xml" ContentType="application/inkml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91" r:id="rId5"/>
    <p:sldId id="257" r:id="rId6"/>
    <p:sldId id="270" r:id="rId7"/>
    <p:sldId id="301" r:id="rId8"/>
    <p:sldId id="273" r:id="rId9"/>
    <p:sldId id="274" r:id="rId10"/>
    <p:sldId id="293" r:id="rId11"/>
    <p:sldId id="276" r:id="rId12"/>
    <p:sldId id="295" r:id="rId13"/>
    <p:sldId id="296" r:id="rId14"/>
    <p:sldId id="297" r:id="rId15"/>
    <p:sldId id="298" r:id="rId16"/>
    <p:sldId id="299" r:id="rId17"/>
    <p:sldId id="285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AF5346D2-2CB1-4085-B541-E11AB9D69252}">
          <p14:sldIdLst>
            <p14:sldId id="291"/>
            <p14:sldId id="257"/>
          </p14:sldIdLst>
        </p14:section>
        <p14:section name="Section sans titre" id="{CAB38768-DA83-4AEB-A822-B25A20A1A4BB}">
          <p14:sldIdLst>
            <p14:sldId id="270"/>
            <p14:sldId id="301"/>
            <p14:sldId id="273"/>
            <p14:sldId id="274"/>
            <p14:sldId id="293"/>
            <p14:sldId id="276"/>
            <p14:sldId id="295"/>
            <p14:sldId id="296"/>
            <p14:sldId id="297"/>
            <p14:sldId id="298"/>
            <p14:sldId id="299"/>
            <p14:sldId id="2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an" initials="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BCA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5B62F5-64FA-45A2-86F7-7A2C93FF5D5D}" v="49" dt="2023-02-21T16:06:57.790"/>
    <p1510:client id="{83FAF2EB-757B-412A-A97B-63B09DC1F3F8}" v="82" dt="2022-12-20T18:25:15.848"/>
    <p1510:client id="{8DF23D8C-EBCD-48E4-9F39-5EBDF3E2BFEA}" v="38" dt="2022-12-20T18:31:38.1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370" y="18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UNGRANA Brigitte" userId="S::brigitte.zoungrana_wanadoo.fr#ext#@ffck1.onmicrosoft.com::f6ac9f9f-37ce-4002-b659-aa272fcacb91" providerId="AD" clId="Web-{705B62F5-64FA-45A2-86F7-7A2C93FF5D5D}"/>
    <pc:docChg chg="modSld">
      <pc:chgData name="ZOUNGRANA Brigitte" userId="S::brigitte.zoungrana_wanadoo.fr#ext#@ffck1.onmicrosoft.com::f6ac9f9f-37ce-4002-b659-aa272fcacb91" providerId="AD" clId="Web-{705B62F5-64FA-45A2-86F7-7A2C93FF5D5D}" dt="2023-02-21T16:06:57.790" v="27" actId="1076"/>
      <pc:docMkLst>
        <pc:docMk/>
      </pc:docMkLst>
      <pc:sldChg chg="modSp">
        <pc:chgData name="ZOUNGRANA Brigitte" userId="S::brigitte.zoungrana_wanadoo.fr#ext#@ffck1.onmicrosoft.com::f6ac9f9f-37ce-4002-b659-aa272fcacb91" providerId="AD" clId="Web-{705B62F5-64FA-45A2-86F7-7A2C93FF5D5D}" dt="2023-02-21T16:06:57.790" v="27" actId="1076"/>
        <pc:sldMkLst>
          <pc:docMk/>
          <pc:sldMk cId="3968458012" sldId="273"/>
        </pc:sldMkLst>
        <pc:spChg chg="mod">
          <ac:chgData name="ZOUNGRANA Brigitte" userId="S::brigitte.zoungrana_wanadoo.fr#ext#@ffck1.onmicrosoft.com::f6ac9f9f-37ce-4002-b659-aa272fcacb91" providerId="AD" clId="Web-{705B62F5-64FA-45A2-86F7-7A2C93FF5D5D}" dt="2023-02-21T16:06:57.790" v="27" actId="1076"/>
          <ac:spMkLst>
            <pc:docMk/>
            <pc:sldMk cId="3968458012" sldId="273"/>
            <ac:spMk id="3" creationId="{1AFEAEDC-FD01-B650-302D-7D2B36CAA4D6}"/>
          </ac:spMkLst>
        </pc:spChg>
      </pc:sldChg>
    </pc:docChg>
  </pc:docChgLst>
  <pc:docChgLst>
    <pc:chgData name="Franck LACROIX" userId="S::flacroix@ffck.org::b126a13f-b741-40f3-b2f3-b8d5a410fc73" providerId="AD" clId="Web-{A785076B-8055-4305-8044-4DAB934F1800}"/>
    <pc:docChg chg="modSld">
      <pc:chgData name="Franck LACROIX" userId="S::flacroix@ffck.org::b126a13f-b741-40f3-b2f3-b8d5a410fc73" providerId="AD" clId="Web-{A785076B-8055-4305-8044-4DAB934F1800}" dt="2023-03-13T15:18:00.130" v="39" actId="20577"/>
      <pc:docMkLst>
        <pc:docMk/>
      </pc:docMkLst>
      <pc:sldChg chg="modSp">
        <pc:chgData name="Franck LACROIX" userId="S::flacroix@ffck.org::b126a13f-b741-40f3-b2f3-b8d5a410fc73" providerId="AD" clId="Web-{A785076B-8055-4305-8044-4DAB934F1800}" dt="2023-03-13T15:18:00.130" v="39" actId="20577"/>
        <pc:sldMkLst>
          <pc:docMk/>
          <pc:sldMk cId="1192109800" sldId="296"/>
        </pc:sldMkLst>
        <pc:graphicFrameChg chg="modGraphic">
          <ac:chgData name="Franck LACROIX" userId="S::flacroix@ffck.org::b126a13f-b741-40f3-b2f3-b8d5a410fc73" providerId="AD" clId="Web-{A785076B-8055-4305-8044-4DAB934F1800}" dt="2023-03-13T15:18:00.130" v="39" actId="20577"/>
          <ac:graphicFrameMkLst>
            <pc:docMk/>
            <pc:sldMk cId="1192109800" sldId="296"/>
            <ac:graphicFrameMk id="5" creationId="{0B533943-5FFB-468E-89A7-E983FCADA0B1}"/>
          </ac:graphicFrameMkLst>
        </pc:graphicFrameChg>
      </pc:sldChg>
    </pc:docChg>
  </pc:docChgLst>
  <pc:docChgLst>
    <pc:chgData name="BOULAN Catherine" userId="S::cath.boulan_gmail.com#ext#@ffck1.onmicrosoft.com::7e1606b7-2fef-492f-84c6-76dc8e5d92b2" providerId="AD" clId="Web-{83FAF2EB-757B-412A-A97B-63B09DC1F3F8}"/>
    <pc:docChg chg="addSld modSld modSection">
      <pc:chgData name="BOULAN Catherine" userId="S::cath.boulan_gmail.com#ext#@ffck1.onmicrosoft.com::7e1606b7-2fef-492f-84c6-76dc8e5d92b2" providerId="AD" clId="Web-{83FAF2EB-757B-412A-A97B-63B09DC1F3F8}" dt="2022-12-20T18:44:35.545" v="805" actId="20577"/>
      <pc:docMkLst>
        <pc:docMk/>
      </pc:docMkLst>
      <pc:sldChg chg="modSp">
        <pc:chgData name="BOULAN Catherine" userId="S::cath.boulan_gmail.com#ext#@ffck1.onmicrosoft.com::7e1606b7-2fef-492f-84c6-76dc8e5d92b2" providerId="AD" clId="Web-{83FAF2EB-757B-412A-A97B-63B09DC1F3F8}" dt="2022-12-20T17:54:22.808" v="20" actId="20577"/>
        <pc:sldMkLst>
          <pc:docMk/>
          <pc:sldMk cId="3972860590" sldId="270"/>
        </pc:sldMkLst>
        <pc:graphicFrameChg chg="modGraphic">
          <ac:chgData name="BOULAN Catherine" userId="S::cath.boulan_gmail.com#ext#@ffck1.onmicrosoft.com::7e1606b7-2fef-492f-84c6-76dc8e5d92b2" providerId="AD" clId="Web-{83FAF2EB-757B-412A-A97B-63B09DC1F3F8}" dt="2022-12-20T17:54:22.808" v="20" actId="20577"/>
          <ac:graphicFrameMkLst>
            <pc:docMk/>
            <pc:sldMk cId="3972860590" sldId="270"/>
            <ac:graphicFrameMk id="7" creationId="{20E110FA-3A2E-F2B9-C994-1E6F8A6748DA}"/>
          </ac:graphicFrameMkLst>
        </pc:graphicFrameChg>
      </pc:sldChg>
      <pc:sldChg chg="modSp">
        <pc:chgData name="BOULAN Catherine" userId="S::cath.boulan_gmail.com#ext#@ffck1.onmicrosoft.com::7e1606b7-2fef-492f-84c6-76dc8e5d92b2" providerId="AD" clId="Web-{83FAF2EB-757B-412A-A97B-63B09DC1F3F8}" dt="2022-12-20T18:03:00.497" v="128" actId="1076"/>
        <pc:sldMkLst>
          <pc:docMk/>
          <pc:sldMk cId="3036583618" sldId="274"/>
        </pc:sldMkLst>
        <pc:spChg chg="mod">
          <ac:chgData name="BOULAN Catherine" userId="S::cath.boulan_gmail.com#ext#@ffck1.onmicrosoft.com::7e1606b7-2fef-492f-84c6-76dc8e5d92b2" providerId="AD" clId="Web-{83FAF2EB-757B-412A-A97B-63B09DC1F3F8}" dt="2022-12-20T17:59:22.568" v="38" actId="20577"/>
          <ac:spMkLst>
            <pc:docMk/>
            <pc:sldMk cId="3036583618" sldId="274"/>
            <ac:spMk id="5" creationId="{4C652878-CBC9-45B1-BA40-52D3AAF2599E}"/>
          </ac:spMkLst>
        </pc:spChg>
        <pc:graphicFrameChg chg="mod modGraphic">
          <ac:chgData name="BOULAN Catherine" userId="S::cath.boulan_gmail.com#ext#@ffck1.onmicrosoft.com::7e1606b7-2fef-492f-84c6-76dc8e5d92b2" providerId="AD" clId="Web-{83FAF2EB-757B-412A-A97B-63B09DC1F3F8}" dt="2022-12-20T18:03:00.497" v="128" actId="1076"/>
          <ac:graphicFrameMkLst>
            <pc:docMk/>
            <pc:sldMk cId="3036583618" sldId="274"/>
            <ac:graphicFrameMk id="4" creationId="{AF30546E-C538-4970-B298-2C4D349CCCE4}"/>
          </ac:graphicFrameMkLst>
        </pc:graphicFrameChg>
      </pc:sldChg>
      <pc:sldChg chg="modSp">
        <pc:chgData name="BOULAN Catherine" userId="S::cath.boulan_gmail.com#ext#@ffck1.onmicrosoft.com::7e1606b7-2fef-492f-84c6-76dc8e5d92b2" providerId="AD" clId="Web-{83FAF2EB-757B-412A-A97B-63B09DC1F3F8}" dt="2022-12-20T18:04:46.657" v="155" actId="20577"/>
        <pc:sldMkLst>
          <pc:docMk/>
          <pc:sldMk cId="1431409238" sldId="277"/>
        </pc:sldMkLst>
        <pc:graphicFrameChg chg="modGraphic">
          <ac:chgData name="BOULAN Catherine" userId="S::cath.boulan_gmail.com#ext#@ffck1.onmicrosoft.com::7e1606b7-2fef-492f-84c6-76dc8e5d92b2" providerId="AD" clId="Web-{83FAF2EB-757B-412A-A97B-63B09DC1F3F8}" dt="2022-12-20T18:04:46.657" v="155" actId="20577"/>
          <ac:graphicFrameMkLst>
            <pc:docMk/>
            <pc:sldMk cId="1431409238" sldId="277"/>
            <ac:graphicFrameMk id="2" creationId="{6FFDF200-1EAB-44C8-82B1-C69510BF531F}"/>
          </ac:graphicFrameMkLst>
        </pc:graphicFrameChg>
      </pc:sldChg>
      <pc:sldChg chg="modSp">
        <pc:chgData name="BOULAN Catherine" userId="S::cath.boulan_gmail.com#ext#@ffck1.onmicrosoft.com::7e1606b7-2fef-492f-84c6-76dc8e5d92b2" providerId="AD" clId="Web-{83FAF2EB-757B-412A-A97B-63B09DC1F3F8}" dt="2022-12-20T17:58:05.315" v="33" actId="1076"/>
        <pc:sldMkLst>
          <pc:docMk/>
          <pc:sldMk cId="332123239" sldId="278"/>
        </pc:sldMkLst>
        <pc:spChg chg="mod">
          <ac:chgData name="BOULAN Catherine" userId="S::cath.boulan_gmail.com#ext#@ffck1.onmicrosoft.com::7e1606b7-2fef-492f-84c6-76dc8e5d92b2" providerId="AD" clId="Web-{83FAF2EB-757B-412A-A97B-63B09DC1F3F8}" dt="2022-12-20T17:58:05.315" v="33" actId="1076"/>
          <ac:spMkLst>
            <pc:docMk/>
            <pc:sldMk cId="332123239" sldId="278"/>
            <ac:spMk id="2" creationId="{00E54D4D-0A23-4435-CBA4-B6AC519F15D8}"/>
          </ac:spMkLst>
        </pc:spChg>
        <pc:graphicFrameChg chg="mod modGraphic">
          <ac:chgData name="BOULAN Catherine" userId="S::cath.boulan_gmail.com#ext#@ffck1.onmicrosoft.com::7e1606b7-2fef-492f-84c6-76dc8e5d92b2" providerId="AD" clId="Web-{83FAF2EB-757B-412A-A97B-63B09DC1F3F8}" dt="2022-12-20T17:57:26.017" v="32" actId="20577"/>
          <ac:graphicFrameMkLst>
            <pc:docMk/>
            <pc:sldMk cId="332123239" sldId="278"/>
            <ac:graphicFrameMk id="5" creationId="{D7469AE6-FA65-40E6-B680-C48F080F3596}"/>
          </ac:graphicFrameMkLst>
        </pc:graphicFrameChg>
      </pc:sldChg>
      <pc:sldChg chg="addSp modSp">
        <pc:chgData name="BOULAN Catherine" userId="S::cath.boulan_gmail.com#ext#@ffck1.onmicrosoft.com::7e1606b7-2fef-492f-84c6-76dc8e5d92b2" providerId="AD" clId="Web-{83FAF2EB-757B-412A-A97B-63B09DC1F3F8}" dt="2022-12-20T18:11:09.561" v="210" actId="1076"/>
        <pc:sldMkLst>
          <pc:docMk/>
          <pc:sldMk cId="998982612" sldId="280"/>
        </pc:sldMkLst>
        <pc:spChg chg="add mod">
          <ac:chgData name="BOULAN Catherine" userId="S::cath.boulan_gmail.com#ext#@ffck1.onmicrosoft.com::7e1606b7-2fef-492f-84c6-76dc8e5d92b2" providerId="AD" clId="Web-{83FAF2EB-757B-412A-A97B-63B09DC1F3F8}" dt="2022-12-20T18:11:06.998" v="209" actId="1076"/>
          <ac:spMkLst>
            <pc:docMk/>
            <pc:sldMk cId="998982612" sldId="280"/>
            <ac:spMk id="15" creationId="{DDFE90C4-E59B-65EE-70AD-8EC5E40BE1A5}"/>
          </ac:spMkLst>
        </pc:spChg>
        <pc:graphicFrameChg chg="mod">
          <ac:chgData name="BOULAN Catherine" userId="S::cath.boulan_gmail.com#ext#@ffck1.onmicrosoft.com::7e1606b7-2fef-492f-84c6-76dc8e5d92b2" providerId="AD" clId="Web-{83FAF2EB-757B-412A-A97B-63B09DC1F3F8}" dt="2022-12-20T18:11:09.561" v="210" actId="1076"/>
          <ac:graphicFrameMkLst>
            <pc:docMk/>
            <pc:sldMk cId="998982612" sldId="280"/>
            <ac:graphicFrameMk id="3" creationId="{F61041AF-FD5F-4442-8267-E5FD3D71B6A8}"/>
          </ac:graphicFrameMkLst>
        </pc:graphicFrameChg>
      </pc:sldChg>
      <pc:sldChg chg="addSp delSp modSp addAnim delAnim">
        <pc:chgData name="BOULAN Catherine" userId="S::cath.boulan_gmail.com#ext#@ffck1.onmicrosoft.com::7e1606b7-2fef-492f-84c6-76dc8e5d92b2" providerId="AD" clId="Web-{83FAF2EB-757B-412A-A97B-63B09DC1F3F8}" dt="2022-12-20T18:21:29.519" v="476" actId="20577"/>
        <pc:sldMkLst>
          <pc:docMk/>
          <pc:sldMk cId="1898600418" sldId="284"/>
        </pc:sldMkLst>
        <pc:spChg chg="add del mod">
          <ac:chgData name="BOULAN Catherine" userId="S::cath.boulan_gmail.com#ext#@ffck1.onmicrosoft.com::7e1606b7-2fef-492f-84c6-76dc8e5d92b2" providerId="AD" clId="Web-{83FAF2EB-757B-412A-A97B-63B09DC1F3F8}" dt="2022-12-20T18:17:03.291" v="350"/>
          <ac:spMkLst>
            <pc:docMk/>
            <pc:sldMk cId="1898600418" sldId="284"/>
            <ac:spMk id="1455" creationId="{4562AFAE-6DFA-CEF6-7150-1382846428A2}"/>
          </ac:spMkLst>
        </pc:spChg>
        <pc:graphicFrameChg chg="add del modGraphic">
          <ac:chgData name="BOULAN Catherine" userId="S::cath.boulan_gmail.com#ext#@ffck1.onmicrosoft.com::7e1606b7-2fef-492f-84c6-76dc8e5d92b2" providerId="AD" clId="Web-{83FAF2EB-757B-412A-A97B-63B09DC1F3F8}" dt="2022-12-20T18:21:29.519" v="476" actId="20577"/>
          <ac:graphicFrameMkLst>
            <pc:docMk/>
            <pc:sldMk cId="1898600418" sldId="284"/>
            <ac:graphicFrameMk id="5" creationId="{0B533943-5FFB-468E-89A7-E983FCADA0B1}"/>
          </ac:graphicFrameMkLst>
        </pc:graphicFrameChg>
      </pc:sldChg>
      <pc:sldChg chg="modSp">
        <pc:chgData name="BOULAN Catherine" userId="S::cath.boulan_gmail.com#ext#@ffck1.onmicrosoft.com::7e1606b7-2fef-492f-84c6-76dc8e5d92b2" providerId="AD" clId="Web-{83FAF2EB-757B-412A-A97B-63B09DC1F3F8}" dt="2022-12-20T18:27:39.462" v="564" actId="20577"/>
        <pc:sldMkLst>
          <pc:docMk/>
          <pc:sldMk cId="2477631888" sldId="287"/>
        </pc:sldMkLst>
        <pc:spChg chg="mod">
          <ac:chgData name="BOULAN Catherine" userId="S::cath.boulan_gmail.com#ext#@ffck1.onmicrosoft.com::7e1606b7-2fef-492f-84c6-76dc8e5d92b2" providerId="AD" clId="Web-{83FAF2EB-757B-412A-A97B-63B09DC1F3F8}" dt="2022-12-20T18:24:36.437" v="508" actId="20577"/>
          <ac:spMkLst>
            <pc:docMk/>
            <pc:sldMk cId="2477631888" sldId="287"/>
            <ac:spMk id="3" creationId="{59A69D96-7D28-48F4-9E46-37216ECDE6E9}"/>
          </ac:spMkLst>
        </pc:spChg>
        <pc:graphicFrameChg chg="modGraphic">
          <ac:chgData name="BOULAN Catherine" userId="S::cath.boulan_gmail.com#ext#@ffck1.onmicrosoft.com::7e1606b7-2fef-492f-84c6-76dc8e5d92b2" providerId="AD" clId="Web-{83FAF2EB-757B-412A-A97B-63B09DC1F3F8}" dt="2022-12-20T18:27:39.462" v="564" actId="20577"/>
          <ac:graphicFrameMkLst>
            <pc:docMk/>
            <pc:sldMk cId="2477631888" sldId="287"/>
            <ac:graphicFrameMk id="2" creationId="{E48F733F-B942-472A-B567-3897E2F12DD3}"/>
          </ac:graphicFrameMkLst>
        </pc:graphicFrameChg>
      </pc:sldChg>
      <pc:sldChg chg="modSp">
        <pc:chgData name="BOULAN Catherine" userId="S::cath.boulan_gmail.com#ext#@ffck1.onmicrosoft.com::7e1606b7-2fef-492f-84c6-76dc8e5d92b2" providerId="AD" clId="Web-{83FAF2EB-757B-412A-A97B-63B09DC1F3F8}" dt="2022-12-20T18:44:35.545" v="805" actId="20577"/>
        <pc:sldMkLst>
          <pc:docMk/>
          <pc:sldMk cId="853060780" sldId="288"/>
        </pc:sldMkLst>
        <pc:graphicFrameChg chg="modGraphic">
          <ac:chgData name="BOULAN Catherine" userId="S::cath.boulan_gmail.com#ext#@ffck1.onmicrosoft.com::7e1606b7-2fef-492f-84c6-76dc8e5d92b2" providerId="AD" clId="Web-{83FAF2EB-757B-412A-A97B-63B09DC1F3F8}" dt="2022-12-20T18:44:35.545" v="805" actId="20577"/>
          <ac:graphicFrameMkLst>
            <pc:docMk/>
            <pc:sldMk cId="853060780" sldId="288"/>
            <ac:graphicFrameMk id="5" creationId="{64E655F0-AAE5-479D-BD0C-33E31C40C7A9}"/>
          </ac:graphicFrameMkLst>
        </pc:graphicFrameChg>
      </pc:sldChg>
      <pc:sldChg chg="addSp delSp modSp addAnim delAnim">
        <pc:chgData name="BOULAN Catherine" userId="S::cath.boulan_gmail.com#ext#@ffck1.onmicrosoft.com::7e1606b7-2fef-492f-84c6-76dc8e5d92b2" providerId="AD" clId="Web-{83FAF2EB-757B-412A-A97B-63B09DC1F3F8}" dt="2022-12-20T18:09:59.496" v="207" actId="14100"/>
        <pc:sldMkLst>
          <pc:docMk/>
          <pc:sldMk cId="898502424" sldId="289"/>
        </pc:sldMkLst>
        <pc:spChg chg="mod">
          <ac:chgData name="BOULAN Catherine" userId="S::cath.boulan_gmail.com#ext#@ffck1.onmicrosoft.com::7e1606b7-2fef-492f-84c6-76dc8e5d92b2" providerId="AD" clId="Web-{83FAF2EB-757B-412A-A97B-63B09DC1F3F8}" dt="2022-12-20T18:06:21.769" v="163" actId="14100"/>
          <ac:spMkLst>
            <pc:docMk/>
            <pc:sldMk cId="898502424" sldId="289"/>
            <ac:spMk id="5" creationId="{E84FE488-8E36-9F65-0F47-B6157468A33E}"/>
          </ac:spMkLst>
        </pc:spChg>
        <pc:spChg chg="add mod">
          <ac:chgData name="BOULAN Catherine" userId="S::cath.boulan_gmail.com#ext#@ffck1.onmicrosoft.com::7e1606b7-2fef-492f-84c6-76dc8e5d92b2" providerId="AD" clId="Web-{83FAF2EB-757B-412A-A97B-63B09DC1F3F8}" dt="2022-12-20T18:08:56.807" v="196" actId="1076"/>
          <ac:spMkLst>
            <pc:docMk/>
            <pc:sldMk cId="898502424" sldId="289"/>
            <ac:spMk id="6" creationId="{4479BCB9-1734-B434-F5E1-EC2060DB1721}"/>
          </ac:spMkLst>
        </pc:spChg>
        <pc:spChg chg="mod">
          <ac:chgData name="BOULAN Catherine" userId="S::cath.boulan_gmail.com#ext#@ffck1.onmicrosoft.com::7e1606b7-2fef-492f-84c6-76dc8e5d92b2" providerId="AD" clId="Web-{83FAF2EB-757B-412A-A97B-63B09DC1F3F8}" dt="2022-12-20T18:09:59.496" v="207" actId="14100"/>
          <ac:spMkLst>
            <pc:docMk/>
            <pc:sldMk cId="898502424" sldId="289"/>
            <ac:spMk id="7" creationId="{2B22D688-5C9E-E342-6D2B-09D5581D65DA}"/>
          </ac:spMkLst>
        </pc:spChg>
        <pc:spChg chg="add del mod">
          <ac:chgData name="BOULAN Catherine" userId="S::cath.boulan_gmail.com#ext#@ffck1.onmicrosoft.com::7e1606b7-2fef-492f-84c6-76dc8e5d92b2" providerId="AD" clId="Web-{83FAF2EB-757B-412A-A97B-63B09DC1F3F8}" dt="2022-12-20T18:09:23.745" v="200"/>
          <ac:spMkLst>
            <pc:docMk/>
            <pc:sldMk cId="898502424" sldId="289"/>
            <ac:spMk id="9" creationId="{FF8E94A1-CE75-4A2A-8C42-0431366C2125}"/>
          </ac:spMkLst>
        </pc:spChg>
        <pc:spChg chg="mod">
          <ac:chgData name="BOULAN Catherine" userId="S::cath.boulan_gmail.com#ext#@ffck1.onmicrosoft.com::7e1606b7-2fef-492f-84c6-76dc8e5d92b2" providerId="AD" clId="Web-{83FAF2EB-757B-412A-A97B-63B09DC1F3F8}" dt="2022-12-20T18:06:52.286" v="168" actId="1076"/>
          <ac:spMkLst>
            <pc:docMk/>
            <pc:sldMk cId="898502424" sldId="289"/>
            <ac:spMk id="13" creationId="{C3F7A8A5-B5B8-4539-B6A2-A695A84E8E02}"/>
          </ac:spMkLst>
        </pc:spChg>
        <pc:spChg chg="mod">
          <ac:chgData name="BOULAN Catherine" userId="S::cath.boulan_gmail.com#ext#@ffck1.onmicrosoft.com::7e1606b7-2fef-492f-84c6-76dc8e5d92b2" providerId="AD" clId="Web-{83FAF2EB-757B-412A-A97B-63B09DC1F3F8}" dt="2022-12-20T18:06:41.582" v="165" actId="14100"/>
          <ac:spMkLst>
            <pc:docMk/>
            <pc:sldMk cId="898502424" sldId="289"/>
            <ac:spMk id="15" creationId="{96391998-F2B7-4446-84C9-7A311BF82D52}"/>
          </ac:spMkLst>
        </pc:spChg>
        <pc:spChg chg="mod topLvl">
          <ac:chgData name="BOULAN Catherine" userId="S::cath.boulan_gmail.com#ext#@ffck1.onmicrosoft.com::7e1606b7-2fef-492f-84c6-76dc8e5d92b2" providerId="AD" clId="Web-{83FAF2EB-757B-412A-A97B-63B09DC1F3F8}" dt="2022-12-20T18:06:35.957" v="164" actId="1076"/>
          <ac:spMkLst>
            <pc:docMk/>
            <pc:sldMk cId="898502424" sldId="289"/>
            <ac:spMk id="25" creationId="{CBB979EA-F180-4BB7-8764-BC3D8180A01C}"/>
          </ac:spMkLst>
        </pc:spChg>
        <pc:spChg chg="del topLvl">
          <ac:chgData name="BOULAN Catherine" userId="S::cath.boulan_gmail.com#ext#@ffck1.onmicrosoft.com::7e1606b7-2fef-492f-84c6-76dc8e5d92b2" providerId="AD" clId="Web-{83FAF2EB-757B-412A-A97B-63B09DC1F3F8}" dt="2022-12-20T18:06:00.065" v="158"/>
          <ac:spMkLst>
            <pc:docMk/>
            <pc:sldMk cId="898502424" sldId="289"/>
            <ac:spMk id="26" creationId="{DCEAB783-60E5-489B-BF19-837C1A8F0CE7}"/>
          </ac:spMkLst>
        </pc:spChg>
        <pc:spChg chg="mod">
          <ac:chgData name="BOULAN Catherine" userId="S::cath.boulan_gmail.com#ext#@ffck1.onmicrosoft.com::7e1606b7-2fef-492f-84c6-76dc8e5d92b2" providerId="AD" clId="Web-{83FAF2EB-757B-412A-A97B-63B09DC1F3F8}" dt="2022-12-20T18:07:21.584" v="173" actId="14100"/>
          <ac:spMkLst>
            <pc:docMk/>
            <pc:sldMk cId="898502424" sldId="289"/>
            <ac:spMk id="32" creationId="{7F0DD32A-4B87-4321-B471-E94FF8968167}"/>
          </ac:spMkLst>
        </pc:spChg>
        <pc:grpChg chg="mod">
          <ac:chgData name="BOULAN Catherine" userId="S::cath.boulan_gmail.com#ext#@ffck1.onmicrosoft.com::7e1606b7-2fef-492f-84c6-76dc8e5d92b2" providerId="AD" clId="Web-{83FAF2EB-757B-412A-A97B-63B09DC1F3F8}" dt="2022-12-20T18:06:45.411" v="166" actId="14100"/>
          <ac:grpSpMkLst>
            <pc:docMk/>
            <pc:sldMk cId="898502424" sldId="289"/>
            <ac:grpSpMk id="10" creationId="{C4BC7980-BD9E-4BE7-8786-F2782DFAF660}"/>
          </ac:grpSpMkLst>
        </pc:grpChg>
        <pc:grpChg chg="mod">
          <ac:chgData name="BOULAN Catherine" userId="S::cath.boulan_gmail.com#ext#@ffck1.onmicrosoft.com::7e1606b7-2fef-492f-84c6-76dc8e5d92b2" providerId="AD" clId="Web-{83FAF2EB-757B-412A-A97B-63B09DC1F3F8}" dt="2022-12-20T18:07:29.803" v="175" actId="1076"/>
          <ac:grpSpMkLst>
            <pc:docMk/>
            <pc:sldMk cId="898502424" sldId="289"/>
            <ac:grpSpMk id="11" creationId="{FA2B554B-6E4B-4825-80BE-ACDA32F49857}"/>
          </ac:grpSpMkLst>
        </pc:grpChg>
        <pc:grpChg chg="del">
          <ac:chgData name="BOULAN Catherine" userId="S::cath.boulan_gmail.com#ext#@ffck1.onmicrosoft.com::7e1606b7-2fef-492f-84c6-76dc8e5d92b2" providerId="AD" clId="Web-{83FAF2EB-757B-412A-A97B-63B09DC1F3F8}" dt="2022-12-20T18:06:00.065" v="158"/>
          <ac:grpSpMkLst>
            <pc:docMk/>
            <pc:sldMk cId="898502424" sldId="289"/>
            <ac:grpSpMk id="24" creationId="{B77251C9-3880-4056-B966-9B31108F3C0A}"/>
          </ac:grpSpMkLst>
        </pc:grpChg>
        <pc:grpChg chg="mod">
          <ac:chgData name="BOULAN Catherine" userId="S::cath.boulan_gmail.com#ext#@ffck1.onmicrosoft.com::7e1606b7-2fef-492f-84c6-76dc8e5d92b2" providerId="AD" clId="Web-{83FAF2EB-757B-412A-A97B-63B09DC1F3F8}" dt="2022-12-20T18:07:26.084" v="174" actId="1076"/>
          <ac:grpSpMkLst>
            <pc:docMk/>
            <pc:sldMk cId="898502424" sldId="289"/>
            <ac:grpSpMk id="27" creationId="{67C38D53-B11A-4CDC-9628-338723E9468A}"/>
          </ac:grpSpMkLst>
        </pc:grpChg>
        <pc:picChg chg="mod">
          <ac:chgData name="BOULAN Catherine" userId="S::cath.boulan_gmail.com#ext#@ffck1.onmicrosoft.com::7e1606b7-2fef-492f-84c6-76dc8e5d92b2" providerId="AD" clId="Web-{83FAF2EB-757B-412A-A97B-63B09DC1F3F8}" dt="2022-12-20T18:06:07.347" v="161" actId="1076"/>
          <ac:picMkLst>
            <pc:docMk/>
            <pc:sldMk cId="898502424" sldId="289"/>
            <ac:picMk id="3" creationId="{B3DB5E4E-1F46-455E-B846-4A8B0287CE52}"/>
          </ac:picMkLst>
        </pc:picChg>
        <pc:picChg chg="mod">
          <ac:chgData name="BOULAN Catherine" userId="S::cath.boulan_gmail.com#ext#@ffck1.onmicrosoft.com::7e1606b7-2fef-492f-84c6-76dc8e5d92b2" providerId="AD" clId="Web-{83FAF2EB-757B-412A-A97B-63B09DC1F3F8}" dt="2022-12-20T18:07:38.412" v="179" actId="14100"/>
          <ac:picMkLst>
            <pc:docMk/>
            <pc:sldMk cId="898502424" sldId="289"/>
            <ac:picMk id="4" creationId="{CE05BECD-3EBA-47D2-B1E4-334979E3F26E}"/>
          </ac:picMkLst>
        </pc:picChg>
        <pc:picChg chg="mod">
          <ac:chgData name="BOULAN Catherine" userId="S::cath.boulan_gmail.com#ext#@ffck1.onmicrosoft.com::7e1606b7-2fef-492f-84c6-76dc8e5d92b2" providerId="AD" clId="Web-{83FAF2EB-757B-412A-A97B-63B09DC1F3F8}" dt="2022-12-20T18:05:54.612" v="157" actId="1076"/>
          <ac:picMkLst>
            <pc:docMk/>
            <pc:sldMk cId="898502424" sldId="289"/>
            <ac:picMk id="8" creationId="{CEF141ED-F044-4CFD-B14C-C5D826A7787B}"/>
          </ac:picMkLst>
        </pc:picChg>
        <pc:picChg chg="add mod">
          <ac:chgData name="BOULAN Catherine" userId="S::cath.boulan_gmail.com#ext#@ffck1.onmicrosoft.com::7e1606b7-2fef-492f-84c6-76dc8e5d92b2" providerId="AD" clId="Web-{83FAF2EB-757B-412A-A97B-63B09DC1F3F8}" dt="2022-12-20T18:09:44.292" v="204" actId="1076"/>
          <ac:picMkLst>
            <pc:docMk/>
            <pc:sldMk cId="898502424" sldId="289"/>
            <ac:picMk id="17" creationId="{E6077A07-EA02-B9F4-E2B2-C455431190F0}"/>
          </ac:picMkLst>
        </pc:picChg>
      </pc:sldChg>
      <pc:sldChg chg="modSp add replId addAnim delAnim">
        <pc:chgData name="BOULAN Catherine" userId="S::cath.boulan_gmail.com#ext#@ffck1.onmicrosoft.com::7e1606b7-2fef-492f-84c6-76dc8e5d92b2" providerId="AD" clId="Web-{83FAF2EB-757B-412A-A97B-63B09DC1F3F8}" dt="2022-12-20T18:42:31.416" v="773" actId="20577"/>
        <pc:sldMkLst>
          <pc:docMk/>
          <pc:sldMk cId="2597640465" sldId="292"/>
        </pc:sldMkLst>
        <pc:spChg chg="mod">
          <ac:chgData name="BOULAN Catherine" userId="S::cath.boulan_gmail.com#ext#@ffck1.onmicrosoft.com::7e1606b7-2fef-492f-84c6-76dc8e5d92b2" providerId="AD" clId="Web-{83FAF2EB-757B-412A-A97B-63B09DC1F3F8}" dt="2022-12-20T18:25:15.848" v="521" actId="20577"/>
          <ac:spMkLst>
            <pc:docMk/>
            <pc:sldMk cId="2597640465" sldId="292"/>
            <ac:spMk id="3" creationId="{59A69D96-7D28-48F4-9E46-37216ECDE6E9}"/>
          </ac:spMkLst>
        </pc:spChg>
        <pc:graphicFrameChg chg="modGraphic">
          <ac:chgData name="BOULAN Catherine" userId="S::cath.boulan_gmail.com#ext#@ffck1.onmicrosoft.com::7e1606b7-2fef-492f-84c6-76dc8e5d92b2" providerId="AD" clId="Web-{83FAF2EB-757B-412A-A97B-63B09DC1F3F8}" dt="2022-12-20T18:42:31.416" v="773" actId="20577"/>
          <ac:graphicFrameMkLst>
            <pc:docMk/>
            <pc:sldMk cId="2597640465" sldId="292"/>
            <ac:graphicFrameMk id="2" creationId="{E48F733F-B942-472A-B567-3897E2F12DD3}"/>
          </ac:graphicFrameMkLst>
        </pc:graphicFrameChg>
      </pc:sldChg>
    </pc:docChg>
  </pc:docChgLst>
  <pc:docChgLst>
    <pc:chgData name="Franck LACROIX" userId="S::flacroix@ffck.org::b126a13f-b741-40f3-b2f3-b8d5a410fc73" providerId="AD" clId="Web-{8DF23D8C-EBCD-48E4-9F39-5EBDF3E2BFEA}"/>
    <pc:docChg chg="modSld">
      <pc:chgData name="Franck LACROIX" userId="S::flacroix@ffck.org::b126a13f-b741-40f3-b2f3-b8d5a410fc73" providerId="AD" clId="Web-{8DF23D8C-EBCD-48E4-9F39-5EBDF3E2BFEA}" dt="2022-12-20T18:46:16.958" v="185" actId="20577"/>
      <pc:docMkLst>
        <pc:docMk/>
      </pc:docMkLst>
      <pc:sldChg chg="modSp">
        <pc:chgData name="Franck LACROIX" userId="S::flacroix@ffck.org::b126a13f-b741-40f3-b2f3-b8d5a410fc73" providerId="AD" clId="Web-{8DF23D8C-EBCD-48E4-9F39-5EBDF3E2BFEA}" dt="2022-12-20T18:02:26.325" v="6" actId="20577"/>
        <pc:sldMkLst>
          <pc:docMk/>
          <pc:sldMk cId="3036583618" sldId="274"/>
        </pc:sldMkLst>
        <pc:graphicFrameChg chg="modGraphic">
          <ac:chgData name="Franck LACROIX" userId="S::flacroix@ffck.org::b126a13f-b741-40f3-b2f3-b8d5a410fc73" providerId="AD" clId="Web-{8DF23D8C-EBCD-48E4-9F39-5EBDF3E2BFEA}" dt="2022-12-20T18:02:26.325" v="6" actId="20577"/>
          <ac:graphicFrameMkLst>
            <pc:docMk/>
            <pc:sldMk cId="3036583618" sldId="274"/>
            <ac:graphicFrameMk id="4" creationId="{AF30546E-C538-4970-B298-2C4D349CCCE4}"/>
          </ac:graphicFrameMkLst>
        </pc:graphicFrameChg>
      </pc:sldChg>
      <pc:sldChg chg="modSp">
        <pc:chgData name="Franck LACROIX" userId="S::flacroix@ffck.org::b126a13f-b741-40f3-b2f3-b8d5a410fc73" providerId="AD" clId="Web-{8DF23D8C-EBCD-48E4-9F39-5EBDF3E2BFEA}" dt="2022-12-20T18:10:48.368" v="9" actId="1076"/>
        <pc:sldMkLst>
          <pc:docMk/>
          <pc:sldMk cId="998982612" sldId="280"/>
        </pc:sldMkLst>
        <pc:graphicFrameChg chg="mod">
          <ac:chgData name="Franck LACROIX" userId="S::flacroix@ffck.org::b126a13f-b741-40f3-b2f3-b8d5a410fc73" providerId="AD" clId="Web-{8DF23D8C-EBCD-48E4-9F39-5EBDF3E2BFEA}" dt="2022-12-20T18:10:48.368" v="9" actId="1076"/>
          <ac:graphicFrameMkLst>
            <pc:docMk/>
            <pc:sldMk cId="998982612" sldId="280"/>
            <ac:graphicFrameMk id="3" creationId="{F61041AF-FD5F-4442-8267-E5FD3D71B6A8}"/>
          </ac:graphicFrameMkLst>
        </pc:graphicFrameChg>
      </pc:sldChg>
      <pc:sldChg chg="modSp">
        <pc:chgData name="Franck LACROIX" userId="S::flacroix@ffck.org::b126a13f-b741-40f3-b2f3-b8d5a410fc73" providerId="AD" clId="Web-{8DF23D8C-EBCD-48E4-9F39-5EBDF3E2BFEA}" dt="2022-12-20T18:28:23.955" v="44" actId="20577"/>
        <pc:sldMkLst>
          <pc:docMk/>
          <pc:sldMk cId="1898600418" sldId="284"/>
        </pc:sldMkLst>
        <pc:spChg chg="mod">
          <ac:chgData name="Franck LACROIX" userId="S::flacroix@ffck.org::b126a13f-b741-40f3-b2f3-b8d5a410fc73" providerId="AD" clId="Web-{8DF23D8C-EBCD-48E4-9F39-5EBDF3E2BFEA}" dt="2022-12-20T18:28:23.955" v="44" actId="20577"/>
          <ac:spMkLst>
            <pc:docMk/>
            <pc:sldMk cId="1898600418" sldId="284"/>
            <ac:spMk id="4" creationId="{C632D03A-E20C-4199-9824-CF4D0B48475A}"/>
          </ac:spMkLst>
        </pc:spChg>
      </pc:sldChg>
      <pc:sldChg chg="modSp">
        <pc:chgData name="Franck LACROIX" userId="S::flacroix@ffck.org::b126a13f-b741-40f3-b2f3-b8d5a410fc73" providerId="AD" clId="Web-{8DF23D8C-EBCD-48E4-9F39-5EBDF3E2BFEA}" dt="2022-12-20T18:26:26.077" v="43" actId="1076"/>
        <pc:sldMkLst>
          <pc:docMk/>
          <pc:sldMk cId="2477631888" sldId="287"/>
        </pc:sldMkLst>
        <pc:spChg chg="mod">
          <ac:chgData name="Franck LACROIX" userId="S::flacroix@ffck.org::b126a13f-b741-40f3-b2f3-b8d5a410fc73" providerId="AD" clId="Web-{8DF23D8C-EBCD-48E4-9F39-5EBDF3E2BFEA}" dt="2022-12-20T18:26:24.358" v="42" actId="20577"/>
          <ac:spMkLst>
            <pc:docMk/>
            <pc:sldMk cId="2477631888" sldId="287"/>
            <ac:spMk id="3" creationId="{59A69D96-7D28-48F4-9E46-37216ECDE6E9}"/>
          </ac:spMkLst>
        </pc:spChg>
        <pc:graphicFrameChg chg="mod">
          <ac:chgData name="Franck LACROIX" userId="S::flacroix@ffck.org::b126a13f-b741-40f3-b2f3-b8d5a410fc73" providerId="AD" clId="Web-{8DF23D8C-EBCD-48E4-9F39-5EBDF3E2BFEA}" dt="2022-12-20T18:26:26.077" v="43" actId="1076"/>
          <ac:graphicFrameMkLst>
            <pc:docMk/>
            <pc:sldMk cId="2477631888" sldId="287"/>
            <ac:graphicFrameMk id="2" creationId="{E48F733F-B942-472A-B567-3897E2F12DD3}"/>
          </ac:graphicFrameMkLst>
        </pc:graphicFrameChg>
      </pc:sldChg>
      <pc:sldChg chg="modSp">
        <pc:chgData name="Franck LACROIX" userId="S::flacroix@ffck.org::b126a13f-b741-40f3-b2f3-b8d5a410fc73" providerId="AD" clId="Web-{8DF23D8C-EBCD-48E4-9F39-5EBDF3E2BFEA}" dt="2022-12-20T18:46:16.958" v="185" actId="20577"/>
        <pc:sldMkLst>
          <pc:docMk/>
          <pc:sldMk cId="853060780" sldId="288"/>
        </pc:sldMkLst>
        <pc:graphicFrameChg chg="modGraphic">
          <ac:chgData name="Franck LACROIX" userId="S::flacroix@ffck.org::b126a13f-b741-40f3-b2f3-b8d5a410fc73" providerId="AD" clId="Web-{8DF23D8C-EBCD-48E4-9F39-5EBDF3E2BFEA}" dt="2022-12-20T18:46:16.958" v="185" actId="20577"/>
          <ac:graphicFrameMkLst>
            <pc:docMk/>
            <pc:sldMk cId="853060780" sldId="288"/>
            <ac:graphicFrameMk id="5" creationId="{64E655F0-AAE5-479D-BD0C-33E31C40C7A9}"/>
          </ac:graphicFrameMkLst>
        </pc:graphicFrameChg>
      </pc:sldChg>
      <pc:sldChg chg="modSp">
        <pc:chgData name="Franck LACROIX" userId="S::flacroix@ffck.org::b126a13f-b741-40f3-b2f3-b8d5a410fc73" providerId="AD" clId="Web-{8DF23D8C-EBCD-48E4-9F39-5EBDF3E2BFEA}" dt="2022-12-20T18:09:32.100" v="7" actId="1076"/>
        <pc:sldMkLst>
          <pc:docMk/>
          <pc:sldMk cId="898502424" sldId="289"/>
        </pc:sldMkLst>
        <pc:picChg chg="mod">
          <ac:chgData name="Franck LACROIX" userId="S::flacroix@ffck.org::b126a13f-b741-40f3-b2f3-b8d5a410fc73" providerId="AD" clId="Web-{8DF23D8C-EBCD-48E4-9F39-5EBDF3E2BFEA}" dt="2022-12-20T18:09:32.100" v="7" actId="1076"/>
          <ac:picMkLst>
            <pc:docMk/>
            <pc:sldMk cId="898502424" sldId="289"/>
            <ac:picMk id="4" creationId="{CE05BECD-3EBA-47D2-B1E4-334979E3F26E}"/>
          </ac:picMkLst>
        </pc:picChg>
      </pc:sldChg>
      <pc:sldChg chg="modSp">
        <pc:chgData name="Franck LACROIX" userId="S::flacroix@ffck.org::b126a13f-b741-40f3-b2f3-b8d5a410fc73" providerId="AD" clId="Web-{8DF23D8C-EBCD-48E4-9F39-5EBDF3E2BFEA}" dt="2022-12-20T18:42:10.005" v="137" actId="20577"/>
        <pc:sldMkLst>
          <pc:docMk/>
          <pc:sldMk cId="2597640465" sldId="292"/>
        </pc:sldMkLst>
        <pc:spChg chg="mod">
          <ac:chgData name="Franck LACROIX" userId="S::flacroix@ffck.org::b126a13f-b741-40f3-b2f3-b8d5a410fc73" providerId="AD" clId="Web-{8DF23D8C-EBCD-48E4-9F39-5EBDF3E2BFEA}" dt="2022-12-20T18:31:38.194" v="46" actId="20577"/>
          <ac:spMkLst>
            <pc:docMk/>
            <pc:sldMk cId="2597640465" sldId="292"/>
            <ac:spMk id="3" creationId="{59A69D96-7D28-48F4-9E46-37216ECDE6E9}"/>
          </ac:spMkLst>
        </pc:spChg>
        <pc:graphicFrameChg chg="modGraphic">
          <ac:chgData name="Franck LACROIX" userId="S::flacroix@ffck.org::b126a13f-b741-40f3-b2f3-b8d5a410fc73" providerId="AD" clId="Web-{8DF23D8C-EBCD-48E4-9F39-5EBDF3E2BFEA}" dt="2022-12-20T18:42:10.005" v="137" actId="20577"/>
          <ac:graphicFrameMkLst>
            <pc:docMk/>
            <pc:sldMk cId="2597640465" sldId="292"/>
            <ac:graphicFrameMk id="2" creationId="{E48F733F-B942-472A-B567-3897E2F12DD3}"/>
          </ac:graphicFrameMkLst>
        </pc:graphicFrameChg>
      </pc:sldChg>
    </pc:docChg>
  </pc:docChgLst>
  <pc:docChgLst>
    <pc:chgData name="ZOUNGRANA Brigitte" userId="S::brigitte.zoungrana_wanadoo.fr#ext#@ffck1.onmicrosoft.com::f6ac9f9f-37ce-4002-b659-aa272fcacb91" providerId="AD" clId="Web-{8F3EC447-2364-4EDB-ADD3-E7593006D849}"/>
    <pc:docChg chg="modSld">
      <pc:chgData name="ZOUNGRANA Brigitte" userId="S::brigitte.zoungrana_wanadoo.fr#ext#@ffck1.onmicrosoft.com::f6ac9f9f-37ce-4002-b659-aa272fcacb91" providerId="AD" clId="Web-{8F3EC447-2364-4EDB-ADD3-E7593006D849}" dt="2023-03-09T19:47:50.285" v="13" actId="20577"/>
      <pc:docMkLst>
        <pc:docMk/>
      </pc:docMkLst>
      <pc:sldChg chg="modSp">
        <pc:chgData name="ZOUNGRANA Brigitte" userId="S::brigitte.zoungrana_wanadoo.fr#ext#@ffck1.onmicrosoft.com::f6ac9f9f-37ce-4002-b659-aa272fcacb91" providerId="AD" clId="Web-{8F3EC447-2364-4EDB-ADD3-E7593006D849}" dt="2023-03-09T19:47:50.285" v="13" actId="20577"/>
        <pc:sldMkLst>
          <pc:docMk/>
          <pc:sldMk cId="3036583618" sldId="274"/>
        </pc:sldMkLst>
        <pc:graphicFrameChg chg="modGraphic">
          <ac:chgData name="ZOUNGRANA Brigitte" userId="S::brigitte.zoungrana_wanadoo.fr#ext#@ffck1.onmicrosoft.com::f6ac9f9f-37ce-4002-b659-aa272fcacb91" providerId="AD" clId="Web-{8F3EC447-2364-4EDB-ADD3-E7593006D849}" dt="2023-03-09T19:47:50.285" v="13" actId="20577"/>
          <ac:graphicFrameMkLst>
            <pc:docMk/>
            <pc:sldMk cId="3036583618" sldId="274"/>
            <ac:graphicFrameMk id="4" creationId="{AF30546E-C538-4970-B298-2C4D349CCCE4}"/>
          </ac:graphicFrameMkLst>
        </pc:graphicFrameChg>
      </pc:sldChg>
    </pc:docChg>
  </pc:docChgLst>
</pc:chgInfo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12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14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image" Target="../media/image21.JPG"/><Relationship Id="rId4" Type="http://schemas.openxmlformats.org/officeDocument/2006/relationships/image" Target="../media/image23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image" Target="../media/image10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9D97C8-4418-49F0-B2A2-3B7042EBF723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B884D08B-9E0F-4B8F-885A-12A7B0A3470D}">
      <dgm:prSet phldrT="[Texte]" custT="1"/>
      <dgm:spPr/>
      <dgm:t>
        <a:bodyPr/>
        <a:lstStyle/>
        <a:p>
          <a:r>
            <a:rPr lang="fr-FR" sz="2000" b="1" dirty="0"/>
            <a:t>Manches de coupe de France N3/N2 et Régionaux sur des courses à </a:t>
          </a:r>
          <a:r>
            <a:rPr lang="fr-FR" sz="2000" b="1" dirty="0">
              <a:latin typeface="Calibri Light" panose="020F0302020204030204"/>
            </a:rPr>
            <a:t>manches</a:t>
          </a:r>
          <a:r>
            <a:rPr lang="fr-FR" sz="2000" b="1" dirty="0"/>
            <a:t> INDEPENDANTES  </a:t>
          </a:r>
          <a:r>
            <a:rPr lang="fr-FR" sz="1100" b="0" dirty="0"/>
            <a:t>(*prochain slide)</a:t>
          </a:r>
        </a:p>
      </dgm:t>
    </dgm:pt>
    <dgm:pt modelId="{7DD4F934-06A2-4D5F-8A73-6637A5BE8267}" type="parTrans" cxnId="{CD5052D3-6A07-4105-B7EB-E11F7DA175D8}">
      <dgm:prSet/>
      <dgm:spPr/>
      <dgm:t>
        <a:bodyPr/>
        <a:lstStyle/>
        <a:p>
          <a:endParaRPr lang="fr-FR"/>
        </a:p>
      </dgm:t>
    </dgm:pt>
    <dgm:pt modelId="{AF46550F-92BA-4CB2-B154-6D9AB1C706A3}" type="sibTrans" cxnId="{CD5052D3-6A07-4105-B7EB-E11F7DA175D8}">
      <dgm:prSet/>
      <dgm:spPr/>
      <dgm:t>
        <a:bodyPr/>
        <a:lstStyle/>
        <a:p>
          <a:endParaRPr lang="fr-FR"/>
        </a:p>
      </dgm:t>
    </dgm:pt>
    <dgm:pt modelId="{8D8A75CE-B66B-4BFE-ACD0-CB22D04E346E}">
      <dgm:prSet phldrT="[Texte]" custT="1"/>
      <dgm:spPr/>
      <dgm:t>
        <a:bodyPr/>
        <a:lstStyle/>
        <a:p>
          <a:r>
            <a:rPr lang="fr-FR" sz="2000" b="1" dirty="0"/>
            <a:t>Finale N2 et N3 sous format Q1-Q2-Finale</a:t>
          </a:r>
        </a:p>
      </dgm:t>
    </dgm:pt>
    <dgm:pt modelId="{F69539E9-E453-4A37-A5FD-8130D4307293}" type="parTrans" cxnId="{1228EC40-5D7D-47F9-8ED4-28011F7CD697}">
      <dgm:prSet/>
      <dgm:spPr/>
      <dgm:t>
        <a:bodyPr/>
        <a:lstStyle/>
        <a:p>
          <a:endParaRPr lang="fr-FR"/>
        </a:p>
      </dgm:t>
    </dgm:pt>
    <dgm:pt modelId="{F6CC0D4E-00CD-4D5D-BE26-8D9270CBE9AA}" type="sibTrans" cxnId="{1228EC40-5D7D-47F9-8ED4-28011F7CD697}">
      <dgm:prSet/>
      <dgm:spPr/>
      <dgm:t>
        <a:bodyPr/>
        <a:lstStyle/>
        <a:p>
          <a:endParaRPr lang="fr-FR"/>
        </a:p>
      </dgm:t>
    </dgm:pt>
    <dgm:pt modelId="{6F7C1598-B503-49CD-9E33-B0D9C9400969}">
      <dgm:prSet phldrT="[Texte]" custT="1"/>
      <dgm:spPr/>
      <dgm:t>
        <a:bodyPr/>
        <a:lstStyle/>
        <a:p>
          <a:r>
            <a:rPr lang="fr-FR" sz="2000" b="1" dirty="0"/>
            <a:t>Création du championnat de France U23 en été en même temps que les U15 et U18</a:t>
          </a:r>
        </a:p>
      </dgm:t>
    </dgm:pt>
    <dgm:pt modelId="{A831321C-C3BF-4EC8-812C-C8781EC592C9}" type="parTrans" cxnId="{C37B1839-A627-4497-8938-142290935390}">
      <dgm:prSet/>
      <dgm:spPr/>
      <dgm:t>
        <a:bodyPr/>
        <a:lstStyle/>
        <a:p>
          <a:endParaRPr lang="fr-FR"/>
        </a:p>
      </dgm:t>
    </dgm:pt>
    <dgm:pt modelId="{78B22759-25B8-4B50-BEE5-4ADE36C64C2F}" type="sibTrans" cxnId="{C37B1839-A627-4497-8938-142290935390}">
      <dgm:prSet/>
      <dgm:spPr/>
      <dgm:t>
        <a:bodyPr/>
        <a:lstStyle/>
        <a:p>
          <a:endParaRPr lang="fr-FR"/>
        </a:p>
      </dgm:t>
    </dgm:pt>
    <dgm:pt modelId="{513AA94A-688C-4C0E-90A9-6608733B3135}">
      <dgm:prSet phldrT="[Texte]" custT="1"/>
      <dgm:spPr/>
      <dgm:t>
        <a:bodyPr/>
        <a:lstStyle/>
        <a:p>
          <a:r>
            <a:rPr lang="fr-FR" sz="2000" b="1" dirty="0"/>
            <a:t>Réduction </a:t>
          </a:r>
          <a:r>
            <a:rPr lang="fr-FR" sz="2000" b="1"/>
            <a:t>du Championnat de </a:t>
          </a:r>
          <a:r>
            <a:rPr lang="fr-FR" sz="2000" b="1" dirty="0"/>
            <a:t>France estival de 9 à 6 jours</a:t>
          </a:r>
        </a:p>
      </dgm:t>
    </dgm:pt>
    <dgm:pt modelId="{70E80F5C-DB1E-4EB6-A8C6-8C0610FF670F}" type="parTrans" cxnId="{99FB9A4F-4889-4CB3-8435-5A4B66C535BC}">
      <dgm:prSet/>
      <dgm:spPr/>
      <dgm:t>
        <a:bodyPr/>
        <a:lstStyle/>
        <a:p>
          <a:endParaRPr lang="fr-FR"/>
        </a:p>
      </dgm:t>
    </dgm:pt>
    <dgm:pt modelId="{06239E6F-3A90-4469-9926-45449FAD2BD5}" type="sibTrans" cxnId="{99FB9A4F-4889-4CB3-8435-5A4B66C535BC}">
      <dgm:prSet/>
      <dgm:spPr/>
      <dgm:t>
        <a:bodyPr/>
        <a:lstStyle/>
        <a:p>
          <a:endParaRPr lang="fr-FR"/>
        </a:p>
      </dgm:t>
    </dgm:pt>
    <dgm:pt modelId="{4BC58B7C-DE92-4EEB-BE8F-264264CF5FD0}">
      <dgm:prSet phldrT="[Texte]" custT="1"/>
      <dgm:spPr/>
      <dgm:t>
        <a:bodyPr/>
        <a:lstStyle/>
        <a:p>
          <a:r>
            <a:rPr lang="fr-FR" sz="2000" b="1" dirty="0"/>
            <a:t>Courses sur Championnat de France estival (U15-U18-U23-Masters- équipages et équipes de club) sous le format Q1-Q2-Finale élargie</a:t>
          </a:r>
        </a:p>
      </dgm:t>
    </dgm:pt>
    <dgm:pt modelId="{EBC04274-39C5-4412-8475-BB81BE30E89F}" type="parTrans" cxnId="{16A38A9D-2815-4334-8966-9FDDF8B1FC60}">
      <dgm:prSet/>
      <dgm:spPr/>
      <dgm:t>
        <a:bodyPr/>
        <a:lstStyle/>
        <a:p>
          <a:endParaRPr lang="fr-FR"/>
        </a:p>
      </dgm:t>
    </dgm:pt>
    <dgm:pt modelId="{EB21BB56-8ACB-47F8-BD96-EA586FE62123}" type="sibTrans" cxnId="{16A38A9D-2815-4334-8966-9FDDF8B1FC60}">
      <dgm:prSet/>
      <dgm:spPr/>
      <dgm:t>
        <a:bodyPr/>
        <a:lstStyle/>
        <a:p>
          <a:endParaRPr lang="fr-FR"/>
        </a:p>
      </dgm:t>
    </dgm:pt>
    <dgm:pt modelId="{F8F6A673-6D1B-4AC8-84C3-5B655DFD07DB}" type="pres">
      <dgm:prSet presAssocID="{3B9D97C8-4418-49F0-B2A2-3B7042EBF723}" presName="diagram" presStyleCnt="0">
        <dgm:presLayoutVars>
          <dgm:dir/>
          <dgm:resizeHandles val="exact"/>
        </dgm:presLayoutVars>
      </dgm:prSet>
      <dgm:spPr/>
    </dgm:pt>
    <dgm:pt modelId="{3EF1DC4C-366F-4957-ABA5-98DDD1EA7F30}" type="pres">
      <dgm:prSet presAssocID="{B884D08B-9E0F-4B8F-885A-12A7B0A3470D}" presName="node" presStyleLbl="node1" presStyleIdx="0" presStyleCnt="5">
        <dgm:presLayoutVars>
          <dgm:bulletEnabled val="1"/>
        </dgm:presLayoutVars>
      </dgm:prSet>
      <dgm:spPr/>
    </dgm:pt>
    <dgm:pt modelId="{74A1955D-6C35-4887-AE5D-31610B6873C3}" type="pres">
      <dgm:prSet presAssocID="{AF46550F-92BA-4CB2-B154-6D9AB1C706A3}" presName="sibTrans" presStyleCnt="0"/>
      <dgm:spPr/>
    </dgm:pt>
    <dgm:pt modelId="{3C6F5145-96FD-4316-B12E-66051EC95D77}" type="pres">
      <dgm:prSet presAssocID="{8D8A75CE-B66B-4BFE-ACD0-CB22D04E346E}" presName="node" presStyleLbl="node1" presStyleIdx="1" presStyleCnt="5">
        <dgm:presLayoutVars>
          <dgm:bulletEnabled val="1"/>
        </dgm:presLayoutVars>
      </dgm:prSet>
      <dgm:spPr/>
    </dgm:pt>
    <dgm:pt modelId="{D634C517-7FFE-4154-921D-FFF65B18A8A5}" type="pres">
      <dgm:prSet presAssocID="{F6CC0D4E-00CD-4D5D-BE26-8D9270CBE9AA}" presName="sibTrans" presStyleCnt="0"/>
      <dgm:spPr/>
    </dgm:pt>
    <dgm:pt modelId="{6447DDFF-D341-4B11-9E0C-914DC92689EA}" type="pres">
      <dgm:prSet presAssocID="{6F7C1598-B503-49CD-9E33-B0D9C9400969}" presName="node" presStyleLbl="node1" presStyleIdx="2" presStyleCnt="5">
        <dgm:presLayoutVars>
          <dgm:bulletEnabled val="1"/>
        </dgm:presLayoutVars>
      </dgm:prSet>
      <dgm:spPr/>
    </dgm:pt>
    <dgm:pt modelId="{79C0F311-A5E8-408E-A372-E191673CB35D}" type="pres">
      <dgm:prSet presAssocID="{78B22759-25B8-4B50-BEE5-4ADE36C64C2F}" presName="sibTrans" presStyleCnt="0"/>
      <dgm:spPr/>
    </dgm:pt>
    <dgm:pt modelId="{2F154735-7F3A-4C6B-B85A-0FAAF3ED1020}" type="pres">
      <dgm:prSet presAssocID="{513AA94A-688C-4C0E-90A9-6608733B3135}" presName="node" presStyleLbl="node1" presStyleIdx="3" presStyleCnt="5">
        <dgm:presLayoutVars>
          <dgm:bulletEnabled val="1"/>
        </dgm:presLayoutVars>
      </dgm:prSet>
      <dgm:spPr/>
    </dgm:pt>
    <dgm:pt modelId="{D752216D-6EAC-46B6-B075-7FC5EAD629F8}" type="pres">
      <dgm:prSet presAssocID="{06239E6F-3A90-4469-9926-45449FAD2BD5}" presName="sibTrans" presStyleCnt="0"/>
      <dgm:spPr/>
    </dgm:pt>
    <dgm:pt modelId="{89C6865E-DCA1-45B2-BFA2-133ED47E856E}" type="pres">
      <dgm:prSet presAssocID="{4BC58B7C-DE92-4EEB-BE8F-264264CF5FD0}" presName="node" presStyleLbl="node1" presStyleIdx="4" presStyleCnt="5" custScaleX="173097">
        <dgm:presLayoutVars>
          <dgm:bulletEnabled val="1"/>
        </dgm:presLayoutVars>
      </dgm:prSet>
      <dgm:spPr/>
    </dgm:pt>
  </dgm:ptLst>
  <dgm:cxnLst>
    <dgm:cxn modelId="{BD78941F-A928-485C-A72E-B9AEBA5CF08A}" type="presOf" srcId="{513AA94A-688C-4C0E-90A9-6608733B3135}" destId="{2F154735-7F3A-4C6B-B85A-0FAAF3ED1020}" srcOrd="0" destOrd="0" presId="urn:microsoft.com/office/officeart/2005/8/layout/default"/>
    <dgm:cxn modelId="{C37B1839-A627-4497-8938-142290935390}" srcId="{3B9D97C8-4418-49F0-B2A2-3B7042EBF723}" destId="{6F7C1598-B503-49CD-9E33-B0D9C9400969}" srcOrd="2" destOrd="0" parTransId="{A831321C-C3BF-4EC8-812C-C8781EC592C9}" sibTransId="{78B22759-25B8-4B50-BEE5-4ADE36C64C2F}"/>
    <dgm:cxn modelId="{1228EC40-5D7D-47F9-8ED4-28011F7CD697}" srcId="{3B9D97C8-4418-49F0-B2A2-3B7042EBF723}" destId="{8D8A75CE-B66B-4BFE-ACD0-CB22D04E346E}" srcOrd="1" destOrd="0" parTransId="{F69539E9-E453-4A37-A5FD-8130D4307293}" sibTransId="{F6CC0D4E-00CD-4D5D-BE26-8D9270CBE9AA}"/>
    <dgm:cxn modelId="{5E361A4C-C25A-4F20-915A-11AE96D9A6FF}" type="presOf" srcId="{B884D08B-9E0F-4B8F-885A-12A7B0A3470D}" destId="{3EF1DC4C-366F-4957-ABA5-98DDD1EA7F30}" srcOrd="0" destOrd="0" presId="urn:microsoft.com/office/officeart/2005/8/layout/default"/>
    <dgm:cxn modelId="{99FB9A4F-4889-4CB3-8435-5A4B66C535BC}" srcId="{3B9D97C8-4418-49F0-B2A2-3B7042EBF723}" destId="{513AA94A-688C-4C0E-90A9-6608733B3135}" srcOrd="3" destOrd="0" parTransId="{70E80F5C-DB1E-4EB6-A8C6-8C0610FF670F}" sibTransId="{06239E6F-3A90-4469-9926-45449FAD2BD5}"/>
    <dgm:cxn modelId="{73E4CD9C-72CC-4EEB-9AAB-F2988472EE94}" type="presOf" srcId="{3B9D97C8-4418-49F0-B2A2-3B7042EBF723}" destId="{F8F6A673-6D1B-4AC8-84C3-5B655DFD07DB}" srcOrd="0" destOrd="0" presId="urn:microsoft.com/office/officeart/2005/8/layout/default"/>
    <dgm:cxn modelId="{16A38A9D-2815-4334-8966-9FDDF8B1FC60}" srcId="{3B9D97C8-4418-49F0-B2A2-3B7042EBF723}" destId="{4BC58B7C-DE92-4EEB-BE8F-264264CF5FD0}" srcOrd="4" destOrd="0" parTransId="{EBC04274-39C5-4412-8475-BB81BE30E89F}" sibTransId="{EB21BB56-8ACB-47F8-BD96-EA586FE62123}"/>
    <dgm:cxn modelId="{002BEBA4-FDCD-475A-A524-FAAB15EFEEC0}" type="presOf" srcId="{6F7C1598-B503-49CD-9E33-B0D9C9400969}" destId="{6447DDFF-D341-4B11-9E0C-914DC92689EA}" srcOrd="0" destOrd="0" presId="urn:microsoft.com/office/officeart/2005/8/layout/default"/>
    <dgm:cxn modelId="{CD5052D3-6A07-4105-B7EB-E11F7DA175D8}" srcId="{3B9D97C8-4418-49F0-B2A2-3B7042EBF723}" destId="{B884D08B-9E0F-4B8F-885A-12A7B0A3470D}" srcOrd="0" destOrd="0" parTransId="{7DD4F934-06A2-4D5F-8A73-6637A5BE8267}" sibTransId="{AF46550F-92BA-4CB2-B154-6D9AB1C706A3}"/>
    <dgm:cxn modelId="{4681BAE6-C315-4EDD-9A20-0653958429E5}" type="presOf" srcId="{4BC58B7C-DE92-4EEB-BE8F-264264CF5FD0}" destId="{89C6865E-DCA1-45B2-BFA2-133ED47E856E}" srcOrd="0" destOrd="0" presId="urn:microsoft.com/office/officeart/2005/8/layout/default"/>
    <dgm:cxn modelId="{D27B9EED-3F29-4058-BB4C-BBF67AAD4B6C}" type="presOf" srcId="{8D8A75CE-B66B-4BFE-ACD0-CB22D04E346E}" destId="{3C6F5145-96FD-4316-B12E-66051EC95D77}" srcOrd="0" destOrd="0" presId="urn:microsoft.com/office/officeart/2005/8/layout/default"/>
    <dgm:cxn modelId="{13A32DAD-D5CD-4AF2-BFC6-BA4017E7766A}" type="presParOf" srcId="{F8F6A673-6D1B-4AC8-84C3-5B655DFD07DB}" destId="{3EF1DC4C-366F-4957-ABA5-98DDD1EA7F30}" srcOrd="0" destOrd="0" presId="urn:microsoft.com/office/officeart/2005/8/layout/default"/>
    <dgm:cxn modelId="{DCF05C02-66F2-4271-ACEE-8888E7DB9875}" type="presParOf" srcId="{F8F6A673-6D1B-4AC8-84C3-5B655DFD07DB}" destId="{74A1955D-6C35-4887-AE5D-31610B6873C3}" srcOrd="1" destOrd="0" presId="urn:microsoft.com/office/officeart/2005/8/layout/default"/>
    <dgm:cxn modelId="{2C0D7912-0A0A-4403-8BC5-433739BFE64C}" type="presParOf" srcId="{F8F6A673-6D1B-4AC8-84C3-5B655DFD07DB}" destId="{3C6F5145-96FD-4316-B12E-66051EC95D77}" srcOrd="2" destOrd="0" presId="urn:microsoft.com/office/officeart/2005/8/layout/default"/>
    <dgm:cxn modelId="{AA1D1BF7-17FB-4320-8F26-4DD9AE3F9DC4}" type="presParOf" srcId="{F8F6A673-6D1B-4AC8-84C3-5B655DFD07DB}" destId="{D634C517-7FFE-4154-921D-FFF65B18A8A5}" srcOrd="3" destOrd="0" presId="urn:microsoft.com/office/officeart/2005/8/layout/default"/>
    <dgm:cxn modelId="{01F2CDBA-84C5-4EFF-B800-F053502F5955}" type="presParOf" srcId="{F8F6A673-6D1B-4AC8-84C3-5B655DFD07DB}" destId="{6447DDFF-D341-4B11-9E0C-914DC92689EA}" srcOrd="4" destOrd="0" presId="urn:microsoft.com/office/officeart/2005/8/layout/default"/>
    <dgm:cxn modelId="{DA888294-60D5-4794-A22F-42636B67D3B2}" type="presParOf" srcId="{F8F6A673-6D1B-4AC8-84C3-5B655DFD07DB}" destId="{79C0F311-A5E8-408E-A372-E191673CB35D}" srcOrd="5" destOrd="0" presId="urn:microsoft.com/office/officeart/2005/8/layout/default"/>
    <dgm:cxn modelId="{8C16199B-E958-4DC4-B9B7-A4CD206B2789}" type="presParOf" srcId="{F8F6A673-6D1B-4AC8-84C3-5B655DFD07DB}" destId="{2F154735-7F3A-4C6B-B85A-0FAAF3ED1020}" srcOrd="6" destOrd="0" presId="urn:microsoft.com/office/officeart/2005/8/layout/default"/>
    <dgm:cxn modelId="{0019CAE0-BF26-4E0B-B1E0-516A1822B438}" type="presParOf" srcId="{F8F6A673-6D1B-4AC8-84C3-5B655DFD07DB}" destId="{D752216D-6EAC-46B6-B075-7FC5EAD629F8}" srcOrd="7" destOrd="0" presId="urn:microsoft.com/office/officeart/2005/8/layout/default"/>
    <dgm:cxn modelId="{F393084F-808A-4AA6-BAA7-E8A62396D669}" type="presParOf" srcId="{F8F6A673-6D1B-4AC8-84C3-5B655DFD07DB}" destId="{89C6865E-DCA1-45B2-BFA2-133ED47E856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973DDA3-8AFC-43DB-AF72-7848E1356093}" type="doc">
      <dgm:prSet loTypeId="urn:microsoft.com/office/officeart/2005/8/layout/hList7" loCatId="relationship" qsTypeId="urn:microsoft.com/office/officeart/2005/8/quickstyle/simple3" qsCatId="simple" csTypeId="urn:microsoft.com/office/officeart/2005/8/colors/accent3_4" csCatId="accent3" phldr="1"/>
      <dgm:spPr/>
    </dgm:pt>
    <dgm:pt modelId="{E9B991B2-D194-4698-B4BE-64D245424CAD}">
      <dgm:prSet phldrT="[Texte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fr-FR" sz="2000" b="1"/>
            <a:t>Tout compétiteur licencié possédant une pagaie verte dans sa discipline eau vive, quelle que soit sa division pourra participer aux étapes de Coupe de France</a:t>
          </a:r>
          <a:endParaRPr lang="fr-FR" sz="2000" b="1" dirty="0"/>
        </a:p>
      </dgm:t>
    </dgm:pt>
    <dgm:pt modelId="{46C1441E-F13D-4024-8FE2-2F7031C73F13}" type="parTrans" cxnId="{396B2C71-5691-4131-B1A2-06C13423D743}">
      <dgm:prSet/>
      <dgm:spPr/>
      <dgm:t>
        <a:bodyPr/>
        <a:lstStyle/>
        <a:p>
          <a:endParaRPr lang="fr-FR"/>
        </a:p>
      </dgm:t>
    </dgm:pt>
    <dgm:pt modelId="{DB0C38DB-5E95-4DFA-94CD-6E8CC904745B}" type="sibTrans" cxnId="{396B2C71-5691-4131-B1A2-06C13423D743}">
      <dgm:prSet/>
      <dgm:spPr/>
      <dgm:t>
        <a:bodyPr/>
        <a:lstStyle/>
        <a:p>
          <a:endParaRPr lang="fr-FR"/>
        </a:p>
      </dgm:t>
    </dgm:pt>
    <dgm:pt modelId="{3DB55B37-6FF2-4A30-96D2-78469B0952F0}">
      <dgm:prSet phldrT="[Texte]" custT="1"/>
      <dgm:spPr>
        <a:solidFill>
          <a:schemeClr val="accent3"/>
        </a:solidFill>
      </dgm:spPr>
      <dgm:t>
        <a:bodyPr/>
        <a:lstStyle/>
        <a:p>
          <a:r>
            <a:rPr lang="fr-FR" sz="2000" b="1" dirty="0"/>
            <a:t>Un championnat</a:t>
          </a:r>
          <a:r>
            <a:rPr lang="fr-FR" sz="2000" b="1" baseline="0" dirty="0"/>
            <a:t> de France Kayak Cross U15 et U18 en été</a:t>
          </a:r>
        </a:p>
        <a:p>
          <a:r>
            <a:rPr lang="fr-FR" sz="2000" b="1" baseline="0" dirty="0"/>
            <a:t>Un championnat de France M19 en même temps que la finale N1 et le championnat de France élite en Octobre</a:t>
          </a:r>
        </a:p>
      </dgm:t>
    </dgm:pt>
    <dgm:pt modelId="{15C6EBC5-F8EA-4E1C-BFCA-BE6F98A8914D}" type="parTrans" cxnId="{9355195D-B5BF-4A53-9DD2-413F07518355}">
      <dgm:prSet/>
      <dgm:spPr/>
      <dgm:t>
        <a:bodyPr/>
        <a:lstStyle/>
        <a:p>
          <a:endParaRPr lang="fr-FR"/>
        </a:p>
      </dgm:t>
    </dgm:pt>
    <dgm:pt modelId="{6F47D362-E1A8-49B5-A177-E4C7B601F9F1}" type="sibTrans" cxnId="{9355195D-B5BF-4A53-9DD2-413F07518355}">
      <dgm:prSet/>
      <dgm:spPr/>
      <dgm:t>
        <a:bodyPr/>
        <a:lstStyle/>
        <a:p>
          <a:endParaRPr lang="fr-FR"/>
        </a:p>
      </dgm:t>
    </dgm:pt>
    <dgm:pt modelId="{508EAFE9-D6EB-4061-A61D-3E02FA78FA01}">
      <dgm:prSet phldrT="[Texte]" custT="1"/>
      <dgm:spPr>
        <a:blipFill rotWithShape="0">
          <a:blip xmlns:r="http://schemas.openxmlformats.org/officeDocument/2006/relationships" r:embed="rId1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/>
          <a:stretch>
            <a:fillRect/>
          </a:stretch>
        </a:blipFill>
      </dgm:spPr>
      <dgm:t>
        <a:bodyPr/>
        <a:lstStyle/>
        <a:p>
          <a:pPr algn="ctr"/>
          <a:r>
            <a:rPr lang="fr-FR" sz="2000" b="1" dirty="0"/>
            <a:t>Accès automatique au championnat de France U15 U18 à tous les sélectionnés de la catégorie d’âge + les 8 premiers du classement coupe de France</a:t>
          </a:r>
        </a:p>
        <a:p>
          <a:pPr algn="ctr"/>
          <a:r>
            <a:rPr lang="fr-FR" sz="2000" b="1" dirty="0"/>
            <a:t>Accès au championnat de France M19 à tous les participants à la finale N1 +les 32 premiers du classement coupe de France</a:t>
          </a:r>
        </a:p>
      </dgm:t>
    </dgm:pt>
    <dgm:pt modelId="{E38403FE-6206-469A-8CF3-698726FFFC9B}" type="sibTrans" cxnId="{C9F98053-5797-4C0C-91ED-537CD716879E}">
      <dgm:prSet/>
      <dgm:spPr/>
      <dgm:t>
        <a:bodyPr/>
        <a:lstStyle/>
        <a:p>
          <a:endParaRPr lang="fr-FR"/>
        </a:p>
      </dgm:t>
    </dgm:pt>
    <dgm:pt modelId="{0CF86D28-26B4-45D2-988A-5EF0EC165A7D}" type="parTrans" cxnId="{C9F98053-5797-4C0C-91ED-537CD716879E}">
      <dgm:prSet/>
      <dgm:spPr/>
      <dgm:t>
        <a:bodyPr/>
        <a:lstStyle/>
        <a:p>
          <a:endParaRPr lang="fr-FR"/>
        </a:p>
      </dgm:t>
    </dgm:pt>
    <dgm:pt modelId="{709DC347-1671-41F9-A26D-44E21A36A9C7}" type="pres">
      <dgm:prSet presAssocID="{8973DDA3-8AFC-43DB-AF72-7848E1356093}" presName="Name0" presStyleCnt="0">
        <dgm:presLayoutVars>
          <dgm:dir/>
          <dgm:resizeHandles val="exact"/>
        </dgm:presLayoutVars>
      </dgm:prSet>
      <dgm:spPr/>
    </dgm:pt>
    <dgm:pt modelId="{D8201356-5BF5-4B1F-8C92-1785F87297E4}" type="pres">
      <dgm:prSet presAssocID="{8973DDA3-8AFC-43DB-AF72-7848E1356093}" presName="fgShape" presStyleLbl="fgShp" presStyleIdx="0" presStyleCnt="1" custLinFactNeighborX="-955" custLinFactNeighborY="48766"/>
      <dgm:spPr/>
    </dgm:pt>
    <dgm:pt modelId="{53E60DFE-B86C-4B4C-8A9C-FF84609C06B0}" type="pres">
      <dgm:prSet presAssocID="{8973DDA3-8AFC-43DB-AF72-7848E1356093}" presName="linComp" presStyleCnt="0"/>
      <dgm:spPr/>
    </dgm:pt>
    <dgm:pt modelId="{FCA7E4E5-3418-4B5E-8D66-AD0576D4BAF7}" type="pres">
      <dgm:prSet presAssocID="{E9B991B2-D194-4698-B4BE-64D245424CAD}" presName="compNode" presStyleCnt="0"/>
      <dgm:spPr/>
    </dgm:pt>
    <dgm:pt modelId="{99FEF0FB-E3C1-4F6C-A2BF-6D9426A16D1F}" type="pres">
      <dgm:prSet presAssocID="{E9B991B2-D194-4698-B4BE-64D245424CAD}" presName="bkgdShape" presStyleLbl="node1" presStyleIdx="0" presStyleCnt="3" custScaleX="77921" custScaleY="100000" custLinFactNeighborX="-24625" custLinFactNeighborY="-3999"/>
      <dgm:spPr/>
    </dgm:pt>
    <dgm:pt modelId="{7B1EEF86-8202-409A-9CE1-4BAF84A087EE}" type="pres">
      <dgm:prSet presAssocID="{E9B991B2-D194-4698-B4BE-64D245424CAD}" presName="nodeTx" presStyleLbl="node1" presStyleIdx="0" presStyleCnt="3">
        <dgm:presLayoutVars>
          <dgm:bulletEnabled val="1"/>
        </dgm:presLayoutVars>
      </dgm:prSet>
      <dgm:spPr/>
    </dgm:pt>
    <dgm:pt modelId="{3648BD35-063E-480C-A441-CB566136A787}" type="pres">
      <dgm:prSet presAssocID="{E9B991B2-D194-4698-B4BE-64D245424CAD}" presName="invisiNode" presStyleLbl="node1" presStyleIdx="0" presStyleCnt="3"/>
      <dgm:spPr/>
    </dgm:pt>
    <dgm:pt modelId="{822C90D0-41AD-4F15-9E3A-7FF189474665}" type="pres">
      <dgm:prSet presAssocID="{E9B991B2-D194-4698-B4BE-64D245424CAD}" presName="imagNode" presStyleLbl="fgImgPlace1" presStyleIdx="0" presStyleCnt="3" custScaleX="75141" custScaleY="77676" custLinFactNeighborX="-22344" custLinFactNeighborY="-563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A60878C2-2ADB-46EE-8BD4-7F3B2D2A5862}" type="pres">
      <dgm:prSet presAssocID="{DB0C38DB-5E95-4DFA-94CD-6E8CC904745B}" presName="sibTrans" presStyleLbl="sibTrans2D1" presStyleIdx="0" presStyleCnt="0"/>
      <dgm:spPr/>
    </dgm:pt>
    <dgm:pt modelId="{09B339BF-6F83-4B43-9CBF-C1416CD33947}" type="pres">
      <dgm:prSet presAssocID="{508EAFE9-D6EB-4061-A61D-3E02FA78FA01}" presName="compNode" presStyleCnt="0"/>
      <dgm:spPr/>
    </dgm:pt>
    <dgm:pt modelId="{7BBB7EC1-20E4-4BE1-B898-0BF8EF8A3A5B}" type="pres">
      <dgm:prSet presAssocID="{508EAFE9-D6EB-4061-A61D-3E02FA78FA01}" presName="bkgdShape" presStyleLbl="node1" presStyleIdx="1" presStyleCnt="3" custScaleX="119925" custLinFactNeighborX="-1497" custLinFactNeighborY="-327"/>
      <dgm:spPr/>
    </dgm:pt>
    <dgm:pt modelId="{3BC5ACDA-3655-4D06-88D3-A10CF5ED5D9F}" type="pres">
      <dgm:prSet presAssocID="{508EAFE9-D6EB-4061-A61D-3E02FA78FA01}" presName="nodeTx" presStyleLbl="node1" presStyleIdx="1" presStyleCnt="3">
        <dgm:presLayoutVars>
          <dgm:bulletEnabled val="1"/>
        </dgm:presLayoutVars>
      </dgm:prSet>
      <dgm:spPr/>
    </dgm:pt>
    <dgm:pt modelId="{DBEE0750-D26F-49D0-ACE2-9BADD955DFCB}" type="pres">
      <dgm:prSet presAssocID="{508EAFE9-D6EB-4061-A61D-3E02FA78FA01}" presName="invisiNode" presStyleLbl="node1" presStyleIdx="1" presStyleCnt="3"/>
      <dgm:spPr/>
    </dgm:pt>
    <dgm:pt modelId="{31630D6A-FFD2-43B1-BF24-6747823307D5}" type="pres">
      <dgm:prSet presAssocID="{508EAFE9-D6EB-4061-A61D-3E02FA78FA01}" presName="imagNode" presStyleLbl="fgImgPlace1" presStyleIdx="1" presStyleCnt="3" custScaleX="67649" custScaleY="72960"/>
      <dgm:spPr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</dgm:spPr>
    </dgm:pt>
    <dgm:pt modelId="{F91F30A4-CE5A-4930-AE79-A19398916D47}" type="pres">
      <dgm:prSet presAssocID="{E38403FE-6206-469A-8CF3-698726FFFC9B}" presName="sibTrans" presStyleLbl="sibTrans2D1" presStyleIdx="0" presStyleCnt="0"/>
      <dgm:spPr/>
    </dgm:pt>
    <dgm:pt modelId="{FBC3BC0E-F7AA-44D4-AA59-C53DAE6CF9A5}" type="pres">
      <dgm:prSet presAssocID="{3DB55B37-6FF2-4A30-96D2-78469B0952F0}" presName="compNode" presStyleCnt="0"/>
      <dgm:spPr/>
    </dgm:pt>
    <dgm:pt modelId="{01768011-9883-4120-972C-16EE12D10B91}" type="pres">
      <dgm:prSet presAssocID="{3DB55B37-6FF2-4A30-96D2-78469B0952F0}" presName="bkgdShape" presStyleLbl="node1" presStyleIdx="2" presStyleCnt="3" custScaleX="82799" custScaleY="99753" custLinFactNeighborX="24357" custLinFactNeighborY="-839"/>
      <dgm:spPr/>
    </dgm:pt>
    <dgm:pt modelId="{ED02B2D0-BA7A-4B7F-A5F9-CF1F58E4FD28}" type="pres">
      <dgm:prSet presAssocID="{3DB55B37-6FF2-4A30-96D2-78469B0952F0}" presName="nodeTx" presStyleLbl="node1" presStyleIdx="2" presStyleCnt="3">
        <dgm:presLayoutVars>
          <dgm:bulletEnabled val="1"/>
        </dgm:presLayoutVars>
      </dgm:prSet>
      <dgm:spPr/>
    </dgm:pt>
    <dgm:pt modelId="{B4FD8167-30CF-4EA9-B908-177A6C1EC69C}" type="pres">
      <dgm:prSet presAssocID="{3DB55B37-6FF2-4A30-96D2-78469B0952F0}" presName="invisiNode" presStyleLbl="node1" presStyleIdx="2" presStyleCnt="3"/>
      <dgm:spPr/>
    </dgm:pt>
    <dgm:pt modelId="{C22C3B73-6F09-4D76-B572-92DE94AC2018}" type="pres">
      <dgm:prSet presAssocID="{3DB55B37-6FF2-4A30-96D2-78469B0952F0}" presName="imagNode" presStyleLbl="fgImgPlace1" presStyleIdx="2" presStyleCnt="3" custScaleX="74127" custScaleY="73563" custLinFactNeighborX="21373" custLinFactNeighborY="-18666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</dgm:ptLst>
  <dgm:cxnLst>
    <dgm:cxn modelId="{00FC4A14-AAB6-488F-9B15-F081502D7A7C}" type="presOf" srcId="{8973DDA3-8AFC-43DB-AF72-7848E1356093}" destId="{709DC347-1671-41F9-A26D-44E21A36A9C7}" srcOrd="0" destOrd="0" presId="urn:microsoft.com/office/officeart/2005/8/layout/hList7"/>
    <dgm:cxn modelId="{EABC213D-3EF4-4F62-812C-12D4F571B76C}" type="presOf" srcId="{E38403FE-6206-469A-8CF3-698726FFFC9B}" destId="{F91F30A4-CE5A-4930-AE79-A19398916D47}" srcOrd="0" destOrd="0" presId="urn:microsoft.com/office/officeart/2005/8/layout/hList7"/>
    <dgm:cxn modelId="{F26C945B-73F6-406E-B8BD-95A9A5281809}" type="presOf" srcId="{E9B991B2-D194-4698-B4BE-64D245424CAD}" destId="{7B1EEF86-8202-409A-9CE1-4BAF84A087EE}" srcOrd="1" destOrd="0" presId="urn:microsoft.com/office/officeart/2005/8/layout/hList7"/>
    <dgm:cxn modelId="{9355195D-B5BF-4A53-9DD2-413F07518355}" srcId="{8973DDA3-8AFC-43DB-AF72-7848E1356093}" destId="{3DB55B37-6FF2-4A30-96D2-78469B0952F0}" srcOrd="2" destOrd="0" parTransId="{15C6EBC5-F8EA-4E1C-BFCA-BE6F98A8914D}" sibTransId="{6F47D362-E1A8-49B5-A177-E4C7B601F9F1}"/>
    <dgm:cxn modelId="{4A6FF162-2ACD-48E6-81EA-EE5560BD5311}" type="presOf" srcId="{508EAFE9-D6EB-4061-A61D-3E02FA78FA01}" destId="{7BBB7EC1-20E4-4BE1-B898-0BF8EF8A3A5B}" srcOrd="0" destOrd="0" presId="urn:microsoft.com/office/officeart/2005/8/layout/hList7"/>
    <dgm:cxn modelId="{DE7EAF65-1127-4A31-8BF1-EBFD03B58B82}" type="presOf" srcId="{3DB55B37-6FF2-4A30-96D2-78469B0952F0}" destId="{ED02B2D0-BA7A-4B7F-A5F9-CF1F58E4FD28}" srcOrd="1" destOrd="0" presId="urn:microsoft.com/office/officeart/2005/8/layout/hList7"/>
    <dgm:cxn modelId="{4F17CD45-D528-4E31-A7E1-6BEADE7AD723}" type="presOf" srcId="{3DB55B37-6FF2-4A30-96D2-78469B0952F0}" destId="{01768011-9883-4120-972C-16EE12D10B91}" srcOrd="0" destOrd="0" presId="urn:microsoft.com/office/officeart/2005/8/layout/hList7"/>
    <dgm:cxn modelId="{396B2C71-5691-4131-B1A2-06C13423D743}" srcId="{8973DDA3-8AFC-43DB-AF72-7848E1356093}" destId="{E9B991B2-D194-4698-B4BE-64D245424CAD}" srcOrd="0" destOrd="0" parTransId="{46C1441E-F13D-4024-8FE2-2F7031C73F13}" sibTransId="{DB0C38DB-5E95-4DFA-94CD-6E8CC904745B}"/>
    <dgm:cxn modelId="{C9F98053-5797-4C0C-91ED-537CD716879E}" srcId="{8973DDA3-8AFC-43DB-AF72-7848E1356093}" destId="{508EAFE9-D6EB-4061-A61D-3E02FA78FA01}" srcOrd="1" destOrd="0" parTransId="{0CF86D28-26B4-45D2-988A-5EF0EC165A7D}" sibTransId="{E38403FE-6206-469A-8CF3-698726FFFC9B}"/>
    <dgm:cxn modelId="{8D22DB83-E639-4123-B463-00C8BB090757}" type="presOf" srcId="{E9B991B2-D194-4698-B4BE-64D245424CAD}" destId="{99FEF0FB-E3C1-4F6C-A2BF-6D9426A16D1F}" srcOrd="0" destOrd="0" presId="urn:microsoft.com/office/officeart/2005/8/layout/hList7"/>
    <dgm:cxn modelId="{F761B59D-AA8A-462F-9159-12E198D4365C}" type="presOf" srcId="{508EAFE9-D6EB-4061-A61D-3E02FA78FA01}" destId="{3BC5ACDA-3655-4D06-88D3-A10CF5ED5D9F}" srcOrd="1" destOrd="0" presId="urn:microsoft.com/office/officeart/2005/8/layout/hList7"/>
    <dgm:cxn modelId="{7D9A71FF-F40C-4E0F-B0EC-8A930EB478BB}" type="presOf" srcId="{DB0C38DB-5E95-4DFA-94CD-6E8CC904745B}" destId="{A60878C2-2ADB-46EE-8BD4-7F3B2D2A5862}" srcOrd="0" destOrd="0" presId="urn:microsoft.com/office/officeart/2005/8/layout/hList7"/>
    <dgm:cxn modelId="{4AF5F4B6-8466-4ED4-BAB0-F6561E4A5B58}" type="presParOf" srcId="{709DC347-1671-41F9-A26D-44E21A36A9C7}" destId="{D8201356-5BF5-4B1F-8C92-1785F87297E4}" srcOrd="0" destOrd="0" presId="urn:microsoft.com/office/officeart/2005/8/layout/hList7"/>
    <dgm:cxn modelId="{669BCBB4-4CF8-44D2-8585-4285C0FB507A}" type="presParOf" srcId="{709DC347-1671-41F9-A26D-44E21A36A9C7}" destId="{53E60DFE-B86C-4B4C-8A9C-FF84609C06B0}" srcOrd="1" destOrd="0" presId="urn:microsoft.com/office/officeart/2005/8/layout/hList7"/>
    <dgm:cxn modelId="{C693D0B1-13C3-45EE-B300-E9CAF5966904}" type="presParOf" srcId="{53E60DFE-B86C-4B4C-8A9C-FF84609C06B0}" destId="{FCA7E4E5-3418-4B5E-8D66-AD0576D4BAF7}" srcOrd="0" destOrd="0" presId="urn:microsoft.com/office/officeart/2005/8/layout/hList7"/>
    <dgm:cxn modelId="{73AA2311-4DE3-4D7A-B6BC-96D346C994D8}" type="presParOf" srcId="{FCA7E4E5-3418-4B5E-8D66-AD0576D4BAF7}" destId="{99FEF0FB-E3C1-4F6C-A2BF-6D9426A16D1F}" srcOrd="0" destOrd="0" presId="urn:microsoft.com/office/officeart/2005/8/layout/hList7"/>
    <dgm:cxn modelId="{F1550750-2088-472B-A28B-B8296493B8EB}" type="presParOf" srcId="{FCA7E4E5-3418-4B5E-8D66-AD0576D4BAF7}" destId="{7B1EEF86-8202-409A-9CE1-4BAF84A087EE}" srcOrd="1" destOrd="0" presId="urn:microsoft.com/office/officeart/2005/8/layout/hList7"/>
    <dgm:cxn modelId="{353D324D-4E1B-45D6-8AE7-CA052DE84FD5}" type="presParOf" srcId="{FCA7E4E5-3418-4B5E-8D66-AD0576D4BAF7}" destId="{3648BD35-063E-480C-A441-CB566136A787}" srcOrd="2" destOrd="0" presId="urn:microsoft.com/office/officeart/2005/8/layout/hList7"/>
    <dgm:cxn modelId="{36F07133-9820-449D-87FF-E6053312AF5E}" type="presParOf" srcId="{FCA7E4E5-3418-4B5E-8D66-AD0576D4BAF7}" destId="{822C90D0-41AD-4F15-9E3A-7FF189474665}" srcOrd="3" destOrd="0" presId="urn:microsoft.com/office/officeart/2005/8/layout/hList7"/>
    <dgm:cxn modelId="{7EB79725-9571-4E17-9581-2C8FF1649A44}" type="presParOf" srcId="{53E60DFE-B86C-4B4C-8A9C-FF84609C06B0}" destId="{A60878C2-2ADB-46EE-8BD4-7F3B2D2A5862}" srcOrd="1" destOrd="0" presId="urn:microsoft.com/office/officeart/2005/8/layout/hList7"/>
    <dgm:cxn modelId="{47E09EC5-0083-43BA-AE5C-ED5646616E13}" type="presParOf" srcId="{53E60DFE-B86C-4B4C-8A9C-FF84609C06B0}" destId="{09B339BF-6F83-4B43-9CBF-C1416CD33947}" srcOrd="2" destOrd="0" presId="urn:microsoft.com/office/officeart/2005/8/layout/hList7"/>
    <dgm:cxn modelId="{7DB621B4-A0B3-4B95-B979-3E572C013A01}" type="presParOf" srcId="{09B339BF-6F83-4B43-9CBF-C1416CD33947}" destId="{7BBB7EC1-20E4-4BE1-B898-0BF8EF8A3A5B}" srcOrd="0" destOrd="0" presId="urn:microsoft.com/office/officeart/2005/8/layout/hList7"/>
    <dgm:cxn modelId="{A4EEDF65-9063-43C0-B8B5-88AFDA662755}" type="presParOf" srcId="{09B339BF-6F83-4B43-9CBF-C1416CD33947}" destId="{3BC5ACDA-3655-4D06-88D3-A10CF5ED5D9F}" srcOrd="1" destOrd="0" presId="urn:microsoft.com/office/officeart/2005/8/layout/hList7"/>
    <dgm:cxn modelId="{3C44BA42-401D-4E5E-9F81-712890EBED16}" type="presParOf" srcId="{09B339BF-6F83-4B43-9CBF-C1416CD33947}" destId="{DBEE0750-D26F-49D0-ACE2-9BADD955DFCB}" srcOrd="2" destOrd="0" presId="urn:microsoft.com/office/officeart/2005/8/layout/hList7"/>
    <dgm:cxn modelId="{A140FD29-BB67-4224-A646-FCC8F5123DAC}" type="presParOf" srcId="{09B339BF-6F83-4B43-9CBF-C1416CD33947}" destId="{31630D6A-FFD2-43B1-BF24-6747823307D5}" srcOrd="3" destOrd="0" presId="urn:microsoft.com/office/officeart/2005/8/layout/hList7"/>
    <dgm:cxn modelId="{8082F12D-577E-4A38-9A2E-D171E738D144}" type="presParOf" srcId="{53E60DFE-B86C-4B4C-8A9C-FF84609C06B0}" destId="{F91F30A4-CE5A-4930-AE79-A19398916D47}" srcOrd="3" destOrd="0" presId="urn:microsoft.com/office/officeart/2005/8/layout/hList7"/>
    <dgm:cxn modelId="{CB4CECCB-BBAE-41D4-B840-AB922CE46E68}" type="presParOf" srcId="{53E60DFE-B86C-4B4C-8A9C-FF84609C06B0}" destId="{FBC3BC0E-F7AA-44D4-AA59-C53DAE6CF9A5}" srcOrd="4" destOrd="0" presId="urn:microsoft.com/office/officeart/2005/8/layout/hList7"/>
    <dgm:cxn modelId="{D6FDC80F-F563-4D42-A2A6-BF3E6588C048}" type="presParOf" srcId="{FBC3BC0E-F7AA-44D4-AA59-C53DAE6CF9A5}" destId="{01768011-9883-4120-972C-16EE12D10B91}" srcOrd="0" destOrd="0" presId="urn:microsoft.com/office/officeart/2005/8/layout/hList7"/>
    <dgm:cxn modelId="{919C8B13-7A46-4E0C-954E-CF5C282A0C2D}" type="presParOf" srcId="{FBC3BC0E-F7AA-44D4-AA59-C53DAE6CF9A5}" destId="{ED02B2D0-BA7A-4B7F-A5F9-CF1F58E4FD28}" srcOrd="1" destOrd="0" presId="urn:microsoft.com/office/officeart/2005/8/layout/hList7"/>
    <dgm:cxn modelId="{30D8D258-4B9F-4F2F-BC84-47C507367195}" type="presParOf" srcId="{FBC3BC0E-F7AA-44D4-AA59-C53DAE6CF9A5}" destId="{B4FD8167-30CF-4EA9-B908-177A6C1EC69C}" srcOrd="2" destOrd="0" presId="urn:microsoft.com/office/officeart/2005/8/layout/hList7"/>
    <dgm:cxn modelId="{485E65EA-9844-4229-8879-AB8F8597F37E}" type="presParOf" srcId="{FBC3BC0E-F7AA-44D4-AA59-C53DAE6CF9A5}" destId="{C22C3B73-6F09-4D76-B572-92DE94AC201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66B48CA-72B3-4EF0-B973-4612A593B8E2}" type="doc">
      <dgm:prSet loTypeId="urn:microsoft.com/office/officeart/2005/8/layout/hList7" loCatId="list" qsTypeId="urn:microsoft.com/office/officeart/2005/8/quickstyle/simple1" qsCatId="simple" csTypeId="urn:microsoft.com/office/officeart/2005/8/colors/accent2_1" csCatId="accent2" phldr="1"/>
      <dgm:spPr/>
    </dgm:pt>
    <dgm:pt modelId="{82F68F49-4A5F-4827-98B4-0D9101E03DF2}">
      <dgm:prSet phldrT="[Texte]" custT="1"/>
      <dgm:spPr/>
      <dgm:t>
        <a:bodyPr/>
        <a:lstStyle/>
        <a:p>
          <a:r>
            <a:rPr lang="fr-FR" sz="2400" b="0" dirty="0"/>
            <a:t>Le club Champion de France est désigné à la suite de la saison sur les points réalisés sur 1 an glissant et sur les résultats des championnats de France par équipe de club en été</a:t>
          </a:r>
        </a:p>
      </dgm:t>
    </dgm:pt>
    <dgm:pt modelId="{EA409105-4DE8-4FF8-B7DC-77EB0B84DF65}" type="parTrans" cxnId="{FA1CC190-9AE4-4183-8F01-9A20E9052BC7}">
      <dgm:prSet/>
      <dgm:spPr/>
      <dgm:t>
        <a:bodyPr/>
        <a:lstStyle/>
        <a:p>
          <a:endParaRPr lang="fr-FR"/>
        </a:p>
      </dgm:t>
    </dgm:pt>
    <dgm:pt modelId="{A146D6ED-39A8-413F-B49F-0D6A8CCD0073}" type="sibTrans" cxnId="{FA1CC190-9AE4-4183-8F01-9A20E9052BC7}">
      <dgm:prSet/>
      <dgm:spPr/>
      <dgm:t>
        <a:bodyPr/>
        <a:lstStyle/>
        <a:p>
          <a:endParaRPr lang="fr-FR"/>
        </a:p>
      </dgm:t>
    </dgm:pt>
    <dgm:pt modelId="{FE7A2C55-BA72-4A07-94EE-BBAE19681375}" type="pres">
      <dgm:prSet presAssocID="{766B48CA-72B3-4EF0-B973-4612A593B8E2}" presName="Name0" presStyleCnt="0">
        <dgm:presLayoutVars>
          <dgm:dir/>
          <dgm:resizeHandles val="exact"/>
        </dgm:presLayoutVars>
      </dgm:prSet>
      <dgm:spPr/>
    </dgm:pt>
    <dgm:pt modelId="{5223AEE9-36B8-4F2C-8CD0-634B39F1731B}" type="pres">
      <dgm:prSet presAssocID="{766B48CA-72B3-4EF0-B973-4612A593B8E2}" presName="fgShape" presStyleLbl="fgShp" presStyleIdx="0" presStyleCnt="1"/>
      <dgm:spPr/>
    </dgm:pt>
    <dgm:pt modelId="{188F5E2B-AA11-4B55-AE73-97737D2AD865}" type="pres">
      <dgm:prSet presAssocID="{766B48CA-72B3-4EF0-B973-4612A593B8E2}" presName="linComp" presStyleCnt="0"/>
      <dgm:spPr/>
    </dgm:pt>
    <dgm:pt modelId="{D123B5F8-6FBD-4194-8E30-749992EF16AC}" type="pres">
      <dgm:prSet presAssocID="{82F68F49-4A5F-4827-98B4-0D9101E03DF2}" presName="compNode" presStyleCnt="0"/>
      <dgm:spPr/>
    </dgm:pt>
    <dgm:pt modelId="{BC8DECFE-777A-4A4F-B181-1290CBC215E9}" type="pres">
      <dgm:prSet presAssocID="{82F68F49-4A5F-4827-98B4-0D9101E03DF2}" presName="bkgdShape" presStyleLbl="node1" presStyleIdx="0" presStyleCnt="1"/>
      <dgm:spPr/>
    </dgm:pt>
    <dgm:pt modelId="{31EF37E3-9121-4647-95AA-5300A42AB88F}" type="pres">
      <dgm:prSet presAssocID="{82F68F49-4A5F-4827-98B4-0D9101E03DF2}" presName="nodeTx" presStyleLbl="node1" presStyleIdx="0" presStyleCnt="1">
        <dgm:presLayoutVars>
          <dgm:bulletEnabled val="1"/>
        </dgm:presLayoutVars>
      </dgm:prSet>
      <dgm:spPr/>
    </dgm:pt>
    <dgm:pt modelId="{AFA4CF92-4CD3-4C77-B326-57B30A957AEB}" type="pres">
      <dgm:prSet presAssocID="{82F68F49-4A5F-4827-98B4-0D9101E03DF2}" presName="invisiNode" presStyleLbl="node1" presStyleIdx="0" presStyleCnt="1"/>
      <dgm:spPr/>
    </dgm:pt>
    <dgm:pt modelId="{3B876821-F7D2-4C57-B2A0-33A6A9C63593}" type="pres">
      <dgm:prSet presAssocID="{82F68F49-4A5F-4827-98B4-0D9101E03DF2}" presName="imagNode" presStyleLbl="fgImgPlace1" presStyleIdx="0" presStyleCnt="1" custLinFactNeighborX="-4111" custLinFactNeighborY="-9045"/>
      <dgm:spPr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</dgm:ptLst>
  <dgm:cxnLst>
    <dgm:cxn modelId="{4D54B71A-64E2-4128-8BF1-4FEFCEA3D54C}" type="presOf" srcId="{766B48CA-72B3-4EF0-B973-4612A593B8E2}" destId="{FE7A2C55-BA72-4A07-94EE-BBAE19681375}" srcOrd="0" destOrd="0" presId="urn:microsoft.com/office/officeart/2005/8/layout/hList7"/>
    <dgm:cxn modelId="{FA1CC190-9AE4-4183-8F01-9A20E9052BC7}" srcId="{766B48CA-72B3-4EF0-B973-4612A593B8E2}" destId="{82F68F49-4A5F-4827-98B4-0D9101E03DF2}" srcOrd="0" destOrd="0" parTransId="{EA409105-4DE8-4FF8-B7DC-77EB0B84DF65}" sibTransId="{A146D6ED-39A8-413F-B49F-0D6A8CCD0073}"/>
    <dgm:cxn modelId="{CD09D6C6-FBAC-44F9-AF7D-8BDE103965E4}" type="presOf" srcId="{82F68F49-4A5F-4827-98B4-0D9101E03DF2}" destId="{BC8DECFE-777A-4A4F-B181-1290CBC215E9}" srcOrd="0" destOrd="0" presId="urn:microsoft.com/office/officeart/2005/8/layout/hList7"/>
    <dgm:cxn modelId="{D69E9FF2-0EE4-4A3E-BCA0-F6D4AE854D4D}" type="presOf" srcId="{82F68F49-4A5F-4827-98B4-0D9101E03DF2}" destId="{31EF37E3-9121-4647-95AA-5300A42AB88F}" srcOrd="1" destOrd="0" presId="urn:microsoft.com/office/officeart/2005/8/layout/hList7"/>
    <dgm:cxn modelId="{49766ED6-5C08-4527-9E20-1745244074D3}" type="presParOf" srcId="{FE7A2C55-BA72-4A07-94EE-BBAE19681375}" destId="{5223AEE9-36B8-4F2C-8CD0-634B39F1731B}" srcOrd="0" destOrd="0" presId="urn:microsoft.com/office/officeart/2005/8/layout/hList7"/>
    <dgm:cxn modelId="{D2385DBF-05B0-4947-88F8-96E5FF00EA15}" type="presParOf" srcId="{FE7A2C55-BA72-4A07-94EE-BBAE19681375}" destId="{188F5E2B-AA11-4B55-AE73-97737D2AD865}" srcOrd="1" destOrd="0" presId="urn:microsoft.com/office/officeart/2005/8/layout/hList7"/>
    <dgm:cxn modelId="{69168320-37DD-4F3B-A685-2BF6B2F3BE17}" type="presParOf" srcId="{188F5E2B-AA11-4B55-AE73-97737D2AD865}" destId="{D123B5F8-6FBD-4194-8E30-749992EF16AC}" srcOrd="0" destOrd="0" presId="urn:microsoft.com/office/officeart/2005/8/layout/hList7"/>
    <dgm:cxn modelId="{7513F91D-4D2A-4AE3-81DA-7D960ECF5E75}" type="presParOf" srcId="{D123B5F8-6FBD-4194-8E30-749992EF16AC}" destId="{BC8DECFE-777A-4A4F-B181-1290CBC215E9}" srcOrd="0" destOrd="0" presId="urn:microsoft.com/office/officeart/2005/8/layout/hList7"/>
    <dgm:cxn modelId="{870A459C-0505-4CC4-9DEE-2E7A4FC287C5}" type="presParOf" srcId="{D123B5F8-6FBD-4194-8E30-749992EF16AC}" destId="{31EF37E3-9121-4647-95AA-5300A42AB88F}" srcOrd="1" destOrd="0" presId="urn:microsoft.com/office/officeart/2005/8/layout/hList7"/>
    <dgm:cxn modelId="{F7717C90-34B0-4495-B835-9407DB14BA3B}" type="presParOf" srcId="{D123B5F8-6FBD-4194-8E30-749992EF16AC}" destId="{AFA4CF92-4CD3-4C77-B326-57B30A957AEB}" srcOrd="2" destOrd="0" presId="urn:microsoft.com/office/officeart/2005/8/layout/hList7"/>
    <dgm:cxn modelId="{68ED9107-F4BE-49D4-AE20-084D3DFC4CE9}" type="presParOf" srcId="{D123B5F8-6FBD-4194-8E30-749992EF16AC}" destId="{3B876821-F7D2-4C57-B2A0-33A6A9C6359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063E97-C716-41F4-BEF7-9E91AF460094}" type="doc">
      <dgm:prSet loTypeId="urn:microsoft.com/office/officeart/2009/3/layout/PieProcess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3516EC13-418D-41F7-B6E1-B19DAB67FD46}">
      <dgm:prSet phldrT="[Texte]"/>
      <dgm:spPr/>
      <dgm:t>
        <a:bodyPr/>
        <a:lstStyle/>
        <a:p>
          <a:r>
            <a:rPr lang="fr-FR" dirty="0"/>
            <a:t>1 COURSE =</a:t>
          </a:r>
        </a:p>
      </dgm:t>
    </dgm:pt>
    <dgm:pt modelId="{EC48E3BE-6C93-4169-BACC-569296EF673A}" type="parTrans" cxnId="{DF6740D9-A318-4BD7-8A32-5A5D149EEE58}">
      <dgm:prSet/>
      <dgm:spPr/>
      <dgm:t>
        <a:bodyPr/>
        <a:lstStyle/>
        <a:p>
          <a:endParaRPr lang="fr-FR"/>
        </a:p>
      </dgm:t>
    </dgm:pt>
    <dgm:pt modelId="{979AB865-1121-4042-8AC5-FB9BB505E388}" type="sibTrans" cxnId="{DF6740D9-A318-4BD7-8A32-5A5D149EEE58}">
      <dgm:prSet/>
      <dgm:spPr/>
      <dgm:t>
        <a:bodyPr/>
        <a:lstStyle/>
        <a:p>
          <a:endParaRPr lang="fr-FR"/>
        </a:p>
      </dgm:t>
    </dgm:pt>
    <dgm:pt modelId="{1AB4EA1F-5E69-4E26-98E2-13B6889CF0B0}">
      <dgm:prSet phldrT="[Texte]" custT="1"/>
      <dgm:spPr/>
      <dgm:t>
        <a:bodyPr/>
        <a:lstStyle/>
        <a:p>
          <a:r>
            <a:rPr lang="fr-FR" sz="2000" b="1" dirty="0"/>
            <a:t>2 Manches Indépendantes</a:t>
          </a:r>
        </a:p>
      </dgm:t>
    </dgm:pt>
    <dgm:pt modelId="{A083BBD2-82C4-41AD-93BD-DB62AC928843}" type="parTrans" cxnId="{DB5787D8-30F2-4732-85C6-F6ECBC49F305}">
      <dgm:prSet/>
      <dgm:spPr/>
      <dgm:t>
        <a:bodyPr/>
        <a:lstStyle/>
        <a:p>
          <a:endParaRPr lang="fr-FR"/>
        </a:p>
      </dgm:t>
    </dgm:pt>
    <dgm:pt modelId="{E28878FF-0650-4398-8895-556DC5677621}" type="sibTrans" cxnId="{DB5787D8-30F2-4732-85C6-F6ECBC49F305}">
      <dgm:prSet/>
      <dgm:spPr/>
      <dgm:t>
        <a:bodyPr/>
        <a:lstStyle/>
        <a:p>
          <a:endParaRPr lang="fr-FR"/>
        </a:p>
      </dgm:t>
    </dgm:pt>
    <dgm:pt modelId="{5CC05863-760D-436D-AD37-E15497E0B739}">
      <dgm:prSet phldrT="[Texte]"/>
      <dgm:spPr/>
      <dgm:t>
        <a:bodyPr/>
        <a:lstStyle/>
        <a:p>
          <a:r>
            <a:rPr lang="fr-FR" dirty="0"/>
            <a:t>Double Régional =</a:t>
          </a:r>
        </a:p>
      </dgm:t>
    </dgm:pt>
    <dgm:pt modelId="{7AE09E6E-C14A-490D-9C33-3B6973E3513C}" type="parTrans" cxnId="{DADFF438-B43A-4117-A09B-EE2BEFD8CC7B}">
      <dgm:prSet/>
      <dgm:spPr/>
      <dgm:t>
        <a:bodyPr/>
        <a:lstStyle/>
        <a:p>
          <a:endParaRPr lang="fr-FR"/>
        </a:p>
      </dgm:t>
    </dgm:pt>
    <dgm:pt modelId="{1DE7716B-E870-4C24-A893-92FBF50C764A}" type="sibTrans" cxnId="{DADFF438-B43A-4117-A09B-EE2BEFD8CC7B}">
      <dgm:prSet/>
      <dgm:spPr/>
      <dgm:t>
        <a:bodyPr/>
        <a:lstStyle/>
        <a:p>
          <a:endParaRPr lang="fr-FR"/>
        </a:p>
      </dgm:t>
    </dgm:pt>
    <dgm:pt modelId="{060C26EE-E438-4E6A-BF36-E07C1848813D}">
      <dgm:prSet phldrT="[Texte]"/>
      <dgm:spPr/>
      <dgm:t>
        <a:bodyPr/>
        <a:lstStyle/>
        <a:p>
          <a:r>
            <a:rPr lang="fr-FR" b="1" dirty="0"/>
            <a:t>4 manches Indépendantes réparties :</a:t>
          </a:r>
        </a:p>
        <a:p>
          <a:r>
            <a:rPr lang="fr-FR" b="1" dirty="0"/>
            <a:t>- 1 Course le samedi </a:t>
          </a:r>
        </a:p>
        <a:p>
          <a:r>
            <a:rPr lang="fr-FR" b="1" dirty="0"/>
            <a:t>- 1 Course le dimanche</a:t>
          </a:r>
        </a:p>
      </dgm:t>
    </dgm:pt>
    <dgm:pt modelId="{BEAF3701-3D09-461F-8BF9-5E1A4CAEB35B}" type="parTrans" cxnId="{75C3B662-89CA-489A-BC93-8237C27F2745}">
      <dgm:prSet/>
      <dgm:spPr/>
      <dgm:t>
        <a:bodyPr/>
        <a:lstStyle/>
        <a:p>
          <a:endParaRPr lang="fr-FR"/>
        </a:p>
      </dgm:t>
    </dgm:pt>
    <dgm:pt modelId="{846ECD4B-4CBC-4A21-85D6-A3AC88096321}" type="sibTrans" cxnId="{75C3B662-89CA-489A-BC93-8237C27F2745}">
      <dgm:prSet/>
      <dgm:spPr/>
      <dgm:t>
        <a:bodyPr/>
        <a:lstStyle/>
        <a:p>
          <a:endParaRPr lang="fr-FR"/>
        </a:p>
      </dgm:t>
    </dgm:pt>
    <dgm:pt modelId="{950CA8DC-AB6A-4557-9F36-56DC07947382}">
      <dgm:prSet phldrT="[Texte]"/>
      <dgm:spPr/>
      <dgm:t>
        <a:bodyPr/>
        <a:lstStyle/>
        <a:p>
          <a:r>
            <a:rPr lang="fr-FR" dirty="0"/>
            <a:t>Slalom et Kayak Cross</a:t>
          </a:r>
        </a:p>
      </dgm:t>
    </dgm:pt>
    <dgm:pt modelId="{BD967DA8-7157-4772-8077-F26675C452D8}" type="parTrans" cxnId="{B0974A38-3C5B-4354-989D-0AFAC0EF1556}">
      <dgm:prSet/>
      <dgm:spPr/>
      <dgm:t>
        <a:bodyPr/>
        <a:lstStyle/>
        <a:p>
          <a:endParaRPr lang="fr-FR"/>
        </a:p>
      </dgm:t>
    </dgm:pt>
    <dgm:pt modelId="{E37BF7C1-39C7-48FD-BE68-C24E0F33732B}" type="sibTrans" cxnId="{B0974A38-3C5B-4354-989D-0AFAC0EF1556}">
      <dgm:prSet/>
      <dgm:spPr/>
      <dgm:t>
        <a:bodyPr/>
        <a:lstStyle/>
        <a:p>
          <a:endParaRPr lang="fr-FR"/>
        </a:p>
      </dgm:t>
    </dgm:pt>
    <dgm:pt modelId="{93AE0B2F-7065-4350-BB0A-FE70EDDA62B7}">
      <dgm:prSet phldrT="[Texte]"/>
      <dgm:spPr/>
      <dgm:t>
        <a:bodyPr/>
        <a:lstStyle/>
        <a:p>
          <a:r>
            <a:rPr lang="fr-FR" b="1" dirty="0"/>
            <a:t>1 Course Slalom soit 2 manches indépendantes</a:t>
          </a:r>
        </a:p>
        <a:p>
          <a:r>
            <a:rPr lang="fr-FR" b="1" dirty="0"/>
            <a:t>Kayak cross Time trial et format Montante/Descendante ou Joker </a:t>
          </a:r>
        </a:p>
        <a:p>
          <a:r>
            <a:rPr lang="fr-FR" b="1" dirty="0"/>
            <a:t>Ou selon nombre de compétiteurs format ICF</a:t>
          </a:r>
        </a:p>
      </dgm:t>
    </dgm:pt>
    <dgm:pt modelId="{F1CAF720-34D9-48CC-B55C-735F84AAF443}" type="parTrans" cxnId="{4FEF6869-29A1-4675-A950-AC063CA1246B}">
      <dgm:prSet/>
      <dgm:spPr/>
      <dgm:t>
        <a:bodyPr/>
        <a:lstStyle/>
        <a:p>
          <a:endParaRPr lang="fr-FR"/>
        </a:p>
      </dgm:t>
    </dgm:pt>
    <dgm:pt modelId="{17510C65-3688-4033-BE0F-ADB19584A22C}" type="sibTrans" cxnId="{4FEF6869-29A1-4675-A950-AC063CA1246B}">
      <dgm:prSet/>
      <dgm:spPr/>
      <dgm:t>
        <a:bodyPr/>
        <a:lstStyle/>
        <a:p>
          <a:endParaRPr lang="fr-FR"/>
        </a:p>
      </dgm:t>
    </dgm:pt>
    <dgm:pt modelId="{84038629-F32A-4D76-8532-1128364852CE}" type="pres">
      <dgm:prSet presAssocID="{EF063E97-C716-41F4-BEF7-9E91AF460094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B907EBAF-8642-4098-84EA-B27E7E0D204D}" type="pres">
      <dgm:prSet presAssocID="{3516EC13-418D-41F7-B6E1-B19DAB67FD46}" presName="ParentComposite" presStyleCnt="0"/>
      <dgm:spPr/>
    </dgm:pt>
    <dgm:pt modelId="{4FF9D9CA-6CDD-4618-9C88-5A078465CC72}" type="pres">
      <dgm:prSet presAssocID="{3516EC13-418D-41F7-B6E1-B19DAB67FD46}" presName="Chord" presStyleLbl="bgShp" presStyleIdx="0" presStyleCnt="3"/>
      <dgm:spPr/>
    </dgm:pt>
    <dgm:pt modelId="{033DCF77-0946-4AD2-AE04-FE7955630BF8}" type="pres">
      <dgm:prSet presAssocID="{3516EC13-418D-41F7-B6E1-B19DAB67FD46}" presName="Pie" presStyleLbl="alignNode1" presStyleIdx="0" presStyleCnt="3"/>
      <dgm:spPr/>
    </dgm:pt>
    <dgm:pt modelId="{80766F94-1E8D-4357-B4CD-73CABD0A4440}" type="pres">
      <dgm:prSet presAssocID="{3516EC13-418D-41F7-B6E1-B19DAB67FD46}" presName="Parent" presStyleLbl="revTx" presStyleIdx="0" presStyleCnt="6">
        <dgm:presLayoutVars>
          <dgm:chMax val="1"/>
          <dgm:chPref val="1"/>
          <dgm:bulletEnabled val="1"/>
        </dgm:presLayoutVars>
      </dgm:prSet>
      <dgm:spPr/>
    </dgm:pt>
    <dgm:pt modelId="{384585AE-E018-4616-920F-F2EF9FEDDD1F}" type="pres">
      <dgm:prSet presAssocID="{E28878FF-0650-4398-8895-556DC5677621}" presName="negSibTrans" presStyleCnt="0"/>
      <dgm:spPr/>
    </dgm:pt>
    <dgm:pt modelId="{00CFE1D5-C899-470B-B6C7-DAAF6A2C29BA}" type="pres">
      <dgm:prSet presAssocID="{3516EC13-418D-41F7-B6E1-B19DAB67FD46}" presName="composite" presStyleCnt="0"/>
      <dgm:spPr/>
    </dgm:pt>
    <dgm:pt modelId="{BA46A44E-19EA-436A-AA50-6063C1F6D21B}" type="pres">
      <dgm:prSet presAssocID="{3516EC13-418D-41F7-B6E1-B19DAB67FD46}" presName="Child" presStyleLbl="revTx" presStyleIdx="1" presStyleCnt="6" custScaleX="131387">
        <dgm:presLayoutVars>
          <dgm:chMax val="0"/>
          <dgm:chPref val="0"/>
          <dgm:bulletEnabled val="1"/>
        </dgm:presLayoutVars>
      </dgm:prSet>
      <dgm:spPr/>
    </dgm:pt>
    <dgm:pt modelId="{9A48A804-C929-44F3-9FB9-069FD42DC2F0}" type="pres">
      <dgm:prSet presAssocID="{979AB865-1121-4042-8AC5-FB9BB505E388}" presName="sibTrans" presStyleCnt="0"/>
      <dgm:spPr/>
    </dgm:pt>
    <dgm:pt modelId="{EAFEDA5E-6A9F-48F8-862B-E47443D313B3}" type="pres">
      <dgm:prSet presAssocID="{5CC05863-760D-436D-AD37-E15497E0B739}" presName="ParentComposite" presStyleCnt="0"/>
      <dgm:spPr/>
    </dgm:pt>
    <dgm:pt modelId="{52B5B532-5FA0-449E-AA23-176FEBA89CEF}" type="pres">
      <dgm:prSet presAssocID="{5CC05863-760D-436D-AD37-E15497E0B739}" presName="Chord" presStyleLbl="bgShp" presStyleIdx="1" presStyleCnt="3"/>
      <dgm:spPr/>
    </dgm:pt>
    <dgm:pt modelId="{537EC8B0-0A22-4562-9819-33F004068F77}" type="pres">
      <dgm:prSet presAssocID="{5CC05863-760D-436D-AD37-E15497E0B739}" presName="Pie" presStyleLbl="alignNode1" presStyleIdx="1" presStyleCnt="3"/>
      <dgm:spPr/>
    </dgm:pt>
    <dgm:pt modelId="{3087501A-019B-423A-932D-7EF070611EAD}" type="pres">
      <dgm:prSet presAssocID="{5CC05863-760D-436D-AD37-E15497E0B739}" presName="Parent" presStyleLbl="revTx" presStyleIdx="2" presStyleCnt="6">
        <dgm:presLayoutVars>
          <dgm:chMax val="1"/>
          <dgm:chPref val="1"/>
          <dgm:bulletEnabled val="1"/>
        </dgm:presLayoutVars>
      </dgm:prSet>
      <dgm:spPr/>
    </dgm:pt>
    <dgm:pt modelId="{7F455E06-E142-4550-B2C4-C5A658660242}" type="pres">
      <dgm:prSet presAssocID="{846ECD4B-4CBC-4A21-85D6-A3AC88096321}" presName="negSibTrans" presStyleCnt="0"/>
      <dgm:spPr/>
    </dgm:pt>
    <dgm:pt modelId="{BCD2B450-5687-4957-A35A-458AE51F53AD}" type="pres">
      <dgm:prSet presAssocID="{5CC05863-760D-436D-AD37-E15497E0B739}" presName="composite" presStyleCnt="0"/>
      <dgm:spPr/>
    </dgm:pt>
    <dgm:pt modelId="{BDE33752-476E-4FFD-8425-89F006B408FC}" type="pres">
      <dgm:prSet presAssocID="{5CC05863-760D-436D-AD37-E15497E0B739}" presName="Child" presStyleLbl="revTx" presStyleIdx="3" presStyleCnt="6" custScaleX="139518">
        <dgm:presLayoutVars>
          <dgm:chMax val="0"/>
          <dgm:chPref val="0"/>
          <dgm:bulletEnabled val="1"/>
        </dgm:presLayoutVars>
      </dgm:prSet>
      <dgm:spPr/>
    </dgm:pt>
    <dgm:pt modelId="{DF4E9507-C7DB-4B4B-8AF8-A31A5A49D59D}" type="pres">
      <dgm:prSet presAssocID="{1DE7716B-E870-4C24-A893-92FBF50C764A}" presName="sibTrans" presStyleCnt="0"/>
      <dgm:spPr/>
    </dgm:pt>
    <dgm:pt modelId="{6F36EE5D-84BF-4C97-9C07-E12951F6CF37}" type="pres">
      <dgm:prSet presAssocID="{950CA8DC-AB6A-4557-9F36-56DC07947382}" presName="ParentComposite" presStyleCnt="0"/>
      <dgm:spPr/>
    </dgm:pt>
    <dgm:pt modelId="{C7D1CF5B-C14A-481F-A732-84851152909E}" type="pres">
      <dgm:prSet presAssocID="{950CA8DC-AB6A-4557-9F36-56DC07947382}" presName="Chord" presStyleLbl="bgShp" presStyleIdx="2" presStyleCnt="3"/>
      <dgm:spPr/>
    </dgm:pt>
    <dgm:pt modelId="{CD188EA8-5D91-4C4F-AFAF-78A6FEC68FC6}" type="pres">
      <dgm:prSet presAssocID="{950CA8DC-AB6A-4557-9F36-56DC07947382}" presName="Pie" presStyleLbl="alignNode1" presStyleIdx="2" presStyleCnt="3"/>
      <dgm:spPr/>
    </dgm:pt>
    <dgm:pt modelId="{C4B83B3C-F275-430F-BF6F-0F3927C65DEB}" type="pres">
      <dgm:prSet presAssocID="{950CA8DC-AB6A-4557-9F36-56DC07947382}" presName="Parent" presStyleLbl="revTx" presStyleIdx="4" presStyleCnt="6">
        <dgm:presLayoutVars>
          <dgm:chMax val="1"/>
          <dgm:chPref val="1"/>
          <dgm:bulletEnabled val="1"/>
        </dgm:presLayoutVars>
      </dgm:prSet>
      <dgm:spPr/>
    </dgm:pt>
    <dgm:pt modelId="{9408C13B-F5C6-4FBA-906F-E5CE59446B6F}" type="pres">
      <dgm:prSet presAssocID="{17510C65-3688-4033-BE0F-ADB19584A22C}" presName="negSibTrans" presStyleCnt="0"/>
      <dgm:spPr/>
    </dgm:pt>
    <dgm:pt modelId="{989F6676-9EC8-4899-A191-885667119638}" type="pres">
      <dgm:prSet presAssocID="{950CA8DC-AB6A-4557-9F36-56DC07947382}" presName="composite" presStyleCnt="0"/>
      <dgm:spPr/>
    </dgm:pt>
    <dgm:pt modelId="{C55B900A-18D1-4D39-9604-5104456F6EE7}" type="pres">
      <dgm:prSet presAssocID="{950CA8DC-AB6A-4557-9F36-56DC07947382}" presName="Child" presStyleLbl="revTx" presStyleIdx="5" presStyleCnt="6" custScaleX="119807">
        <dgm:presLayoutVars>
          <dgm:chMax val="0"/>
          <dgm:chPref val="0"/>
          <dgm:bulletEnabled val="1"/>
        </dgm:presLayoutVars>
      </dgm:prSet>
      <dgm:spPr/>
    </dgm:pt>
  </dgm:ptLst>
  <dgm:cxnLst>
    <dgm:cxn modelId="{8F67F819-5DED-47B0-9F1F-B33638327F14}" type="presOf" srcId="{5CC05863-760D-436D-AD37-E15497E0B739}" destId="{3087501A-019B-423A-932D-7EF070611EAD}" srcOrd="0" destOrd="0" presId="urn:microsoft.com/office/officeart/2009/3/layout/PieProcess"/>
    <dgm:cxn modelId="{03770D1B-8686-4E7C-814C-A31F842EAF82}" type="presOf" srcId="{93AE0B2F-7065-4350-BB0A-FE70EDDA62B7}" destId="{C55B900A-18D1-4D39-9604-5104456F6EE7}" srcOrd="0" destOrd="0" presId="urn:microsoft.com/office/officeart/2009/3/layout/PieProcess"/>
    <dgm:cxn modelId="{B0974A38-3C5B-4354-989D-0AFAC0EF1556}" srcId="{EF063E97-C716-41F4-BEF7-9E91AF460094}" destId="{950CA8DC-AB6A-4557-9F36-56DC07947382}" srcOrd="2" destOrd="0" parTransId="{BD967DA8-7157-4772-8077-F26675C452D8}" sibTransId="{E37BF7C1-39C7-48FD-BE68-C24E0F33732B}"/>
    <dgm:cxn modelId="{DADFF438-B43A-4117-A09B-EE2BEFD8CC7B}" srcId="{EF063E97-C716-41F4-BEF7-9E91AF460094}" destId="{5CC05863-760D-436D-AD37-E15497E0B739}" srcOrd="1" destOrd="0" parTransId="{7AE09E6E-C14A-490D-9C33-3B6973E3513C}" sibTransId="{1DE7716B-E870-4C24-A893-92FBF50C764A}"/>
    <dgm:cxn modelId="{372A2B3C-7FDF-4257-9A09-AC2256C1C44B}" type="presOf" srcId="{1AB4EA1F-5E69-4E26-98E2-13B6889CF0B0}" destId="{BA46A44E-19EA-436A-AA50-6063C1F6D21B}" srcOrd="0" destOrd="0" presId="urn:microsoft.com/office/officeart/2009/3/layout/PieProcess"/>
    <dgm:cxn modelId="{75C3B662-89CA-489A-BC93-8237C27F2745}" srcId="{5CC05863-760D-436D-AD37-E15497E0B739}" destId="{060C26EE-E438-4E6A-BF36-E07C1848813D}" srcOrd="0" destOrd="0" parTransId="{BEAF3701-3D09-461F-8BF9-5E1A4CAEB35B}" sibTransId="{846ECD4B-4CBC-4A21-85D6-A3AC88096321}"/>
    <dgm:cxn modelId="{99C24043-4446-4B19-98B3-BCFBCBDD8C6E}" type="presOf" srcId="{3516EC13-418D-41F7-B6E1-B19DAB67FD46}" destId="{80766F94-1E8D-4357-B4CD-73CABD0A4440}" srcOrd="0" destOrd="0" presId="urn:microsoft.com/office/officeart/2009/3/layout/PieProcess"/>
    <dgm:cxn modelId="{4FEF6869-29A1-4675-A950-AC063CA1246B}" srcId="{950CA8DC-AB6A-4557-9F36-56DC07947382}" destId="{93AE0B2F-7065-4350-BB0A-FE70EDDA62B7}" srcOrd="0" destOrd="0" parTransId="{F1CAF720-34D9-48CC-B55C-735F84AAF443}" sibTransId="{17510C65-3688-4033-BE0F-ADB19584A22C}"/>
    <dgm:cxn modelId="{39CA8A85-CB23-4F76-92E7-87FDAC5D5823}" type="presOf" srcId="{EF063E97-C716-41F4-BEF7-9E91AF460094}" destId="{84038629-F32A-4D76-8532-1128364852CE}" srcOrd="0" destOrd="0" presId="urn:microsoft.com/office/officeart/2009/3/layout/PieProcess"/>
    <dgm:cxn modelId="{5ED62BCE-7AD8-49D4-9035-F56A124E36F8}" type="presOf" srcId="{060C26EE-E438-4E6A-BF36-E07C1848813D}" destId="{BDE33752-476E-4FFD-8425-89F006B408FC}" srcOrd="0" destOrd="0" presId="urn:microsoft.com/office/officeart/2009/3/layout/PieProcess"/>
    <dgm:cxn modelId="{62CBA8D3-856A-4E78-9692-51321DDB7F99}" type="presOf" srcId="{950CA8DC-AB6A-4557-9F36-56DC07947382}" destId="{C4B83B3C-F275-430F-BF6F-0F3927C65DEB}" srcOrd="0" destOrd="0" presId="urn:microsoft.com/office/officeart/2009/3/layout/PieProcess"/>
    <dgm:cxn modelId="{DB5787D8-30F2-4732-85C6-F6ECBC49F305}" srcId="{3516EC13-418D-41F7-B6E1-B19DAB67FD46}" destId="{1AB4EA1F-5E69-4E26-98E2-13B6889CF0B0}" srcOrd="0" destOrd="0" parTransId="{A083BBD2-82C4-41AD-93BD-DB62AC928843}" sibTransId="{E28878FF-0650-4398-8895-556DC5677621}"/>
    <dgm:cxn modelId="{DF6740D9-A318-4BD7-8A32-5A5D149EEE58}" srcId="{EF063E97-C716-41F4-BEF7-9E91AF460094}" destId="{3516EC13-418D-41F7-B6E1-B19DAB67FD46}" srcOrd="0" destOrd="0" parTransId="{EC48E3BE-6C93-4169-BACC-569296EF673A}" sibTransId="{979AB865-1121-4042-8AC5-FB9BB505E388}"/>
    <dgm:cxn modelId="{02E0BE98-C09E-4899-85DC-7047064D3C3D}" type="presParOf" srcId="{84038629-F32A-4D76-8532-1128364852CE}" destId="{B907EBAF-8642-4098-84EA-B27E7E0D204D}" srcOrd="0" destOrd="0" presId="urn:microsoft.com/office/officeart/2009/3/layout/PieProcess"/>
    <dgm:cxn modelId="{76590EAC-E69D-4708-9C08-E3C69DDE6213}" type="presParOf" srcId="{B907EBAF-8642-4098-84EA-B27E7E0D204D}" destId="{4FF9D9CA-6CDD-4618-9C88-5A078465CC72}" srcOrd="0" destOrd="0" presId="urn:microsoft.com/office/officeart/2009/3/layout/PieProcess"/>
    <dgm:cxn modelId="{034659AD-6CB8-42E7-9674-B338AF51A4A9}" type="presParOf" srcId="{B907EBAF-8642-4098-84EA-B27E7E0D204D}" destId="{033DCF77-0946-4AD2-AE04-FE7955630BF8}" srcOrd="1" destOrd="0" presId="urn:microsoft.com/office/officeart/2009/3/layout/PieProcess"/>
    <dgm:cxn modelId="{BC32FF4E-4CC7-43F1-9DD4-F7D13E9518BF}" type="presParOf" srcId="{B907EBAF-8642-4098-84EA-B27E7E0D204D}" destId="{80766F94-1E8D-4357-B4CD-73CABD0A4440}" srcOrd="2" destOrd="0" presId="urn:microsoft.com/office/officeart/2009/3/layout/PieProcess"/>
    <dgm:cxn modelId="{DEFD66A6-0455-4397-A2D4-739EBB3F36D0}" type="presParOf" srcId="{84038629-F32A-4D76-8532-1128364852CE}" destId="{384585AE-E018-4616-920F-F2EF9FEDDD1F}" srcOrd="1" destOrd="0" presId="urn:microsoft.com/office/officeart/2009/3/layout/PieProcess"/>
    <dgm:cxn modelId="{FE967121-3CB1-4A61-A306-9CBAD0BC47AB}" type="presParOf" srcId="{84038629-F32A-4D76-8532-1128364852CE}" destId="{00CFE1D5-C899-470B-B6C7-DAAF6A2C29BA}" srcOrd="2" destOrd="0" presId="urn:microsoft.com/office/officeart/2009/3/layout/PieProcess"/>
    <dgm:cxn modelId="{A2CD92E3-96D0-4B63-B107-F20D7F723971}" type="presParOf" srcId="{00CFE1D5-C899-470B-B6C7-DAAF6A2C29BA}" destId="{BA46A44E-19EA-436A-AA50-6063C1F6D21B}" srcOrd="0" destOrd="0" presId="urn:microsoft.com/office/officeart/2009/3/layout/PieProcess"/>
    <dgm:cxn modelId="{DF3ABD81-6E57-419E-94B4-A76E477C9B8A}" type="presParOf" srcId="{84038629-F32A-4D76-8532-1128364852CE}" destId="{9A48A804-C929-44F3-9FB9-069FD42DC2F0}" srcOrd="3" destOrd="0" presId="urn:microsoft.com/office/officeart/2009/3/layout/PieProcess"/>
    <dgm:cxn modelId="{36F0290B-CAF8-4B7E-B629-7F4D42257586}" type="presParOf" srcId="{84038629-F32A-4D76-8532-1128364852CE}" destId="{EAFEDA5E-6A9F-48F8-862B-E47443D313B3}" srcOrd="4" destOrd="0" presId="urn:microsoft.com/office/officeart/2009/3/layout/PieProcess"/>
    <dgm:cxn modelId="{A4A70E0C-8823-45D3-8F72-D5DA21AF6831}" type="presParOf" srcId="{EAFEDA5E-6A9F-48F8-862B-E47443D313B3}" destId="{52B5B532-5FA0-449E-AA23-176FEBA89CEF}" srcOrd="0" destOrd="0" presId="urn:microsoft.com/office/officeart/2009/3/layout/PieProcess"/>
    <dgm:cxn modelId="{0936A1AF-911D-4C6E-87F2-9FC4107A1E93}" type="presParOf" srcId="{EAFEDA5E-6A9F-48F8-862B-E47443D313B3}" destId="{537EC8B0-0A22-4562-9819-33F004068F77}" srcOrd="1" destOrd="0" presId="urn:microsoft.com/office/officeart/2009/3/layout/PieProcess"/>
    <dgm:cxn modelId="{AF740DFE-078F-485B-90F8-BB0339763817}" type="presParOf" srcId="{EAFEDA5E-6A9F-48F8-862B-E47443D313B3}" destId="{3087501A-019B-423A-932D-7EF070611EAD}" srcOrd="2" destOrd="0" presId="urn:microsoft.com/office/officeart/2009/3/layout/PieProcess"/>
    <dgm:cxn modelId="{DDB52AA7-7F1E-4F26-A446-D61DAECFA345}" type="presParOf" srcId="{84038629-F32A-4D76-8532-1128364852CE}" destId="{7F455E06-E142-4550-B2C4-C5A658660242}" srcOrd="5" destOrd="0" presId="urn:microsoft.com/office/officeart/2009/3/layout/PieProcess"/>
    <dgm:cxn modelId="{DD2D4AE0-F198-4C21-A749-5674F556C25B}" type="presParOf" srcId="{84038629-F32A-4D76-8532-1128364852CE}" destId="{BCD2B450-5687-4957-A35A-458AE51F53AD}" srcOrd="6" destOrd="0" presId="urn:microsoft.com/office/officeart/2009/3/layout/PieProcess"/>
    <dgm:cxn modelId="{3C538925-638E-4845-8225-BA5F13DC6AAA}" type="presParOf" srcId="{BCD2B450-5687-4957-A35A-458AE51F53AD}" destId="{BDE33752-476E-4FFD-8425-89F006B408FC}" srcOrd="0" destOrd="0" presId="urn:microsoft.com/office/officeart/2009/3/layout/PieProcess"/>
    <dgm:cxn modelId="{30DD53EB-60C3-411B-BA78-7D271FCE2ABF}" type="presParOf" srcId="{84038629-F32A-4D76-8532-1128364852CE}" destId="{DF4E9507-C7DB-4B4B-8AF8-A31A5A49D59D}" srcOrd="7" destOrd="0" presId="urn:microsoft.com/office/officeart/2009/3/layout/PieProcess"/>
    <dgm:cxn modelId="{032DF557-E1A5-4AA5-ADC8-FD5EB7D3E123}" type="presParOf" srcId="{84038629-F32A-4D76-8532-1128364852CE}" destId="{6F36EE5D-84BF-4C97-9C07-E12951F6CF37}" srcOrd="8" destOrd="0" presId="urn:microsoft.com/office/officeart/2009/3/layout/PieProcess"/>
    <dgm:cxn modelId="{F5D06DE1-D2B3-4ECB-8338-94F79CB18EC5}" type="presParOf" srcId="{6F36EE5D-84BF-4C97-9C07-E12951F6CF37}" destId="{C7D1CF5B-C14A-481F-A732-84851152909E}" srcOrd="0" destOrd="0" presId="urn:microsoft.com/office/officeart/2009/3/layout/PieProcess"/>
    <dgm:cxn modelId="{5C026D94-053F-4703-9B46-863E738563A7}" type="presParOf" srcId="{6F36EE5D-84BF-4C97-9C07-E12951F6CF37}" destId="{CD188EA8-5D91-4C4F-AFAF-78A6FEC68FC6}" srcOrd="1" destOrd="0" presId="urn:microsoft.com/office/officeart/2009/3/layout/PieProcess"/>
    <dgm:cxn modelId="{BE31AAA1-54CC-448C-BC33-4C1E7E80987E}" type="presParOf" srcId="{6F36EE5D-84BF-4C97-9C07-E12951F6CF37}" destId="{C4B83B3C-F275-430F-BF6F-0F3927C65DEB}" srcOrd="2" destOrd="0" presId="urn:microsoft.com/office/officeart/2009/3/layout/PieProcess"/>
    <dgm:cxn modelId="{EE48BF26-7176-4271-B7E5-6C8304C778CA}" type="presParOf" srcId="{84038629-F32A-4D76-8532-1128364852CE}" destId="{9408C13B-F5C6-4FBA-906F-E5CE59446B6F}" srcOrd="9" destOrd="0" presId="urn:microsoft.com/office/officeart/2009/3/layout/PieProcess"/>
    <dgm:cxn modelId="{50A83DCF-81AF-45E7-B525-57CDF53E0794}" type="presParOf" srcId="{84038629-F32A-4D76-8532-1128364852CE}" destId="{989F6676-9EC8-4899-A191-885667119638}" srcOrd="10" destOrd="0" presId="urn:microsoft.com/office/officeart/2009/3/layout/PieProcess"/>
    <dgm:cxn modelId="{3BB693E5-FC83-4E4C-BD28-3EAC5BFCBA53}" type="presParOf" srcId="{989F6676-9EC8-4899-A191-885667119638}" destId="{C55B900A-18D1-4D39-9604-5104456F6EE7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7A89AE-DDBF-43AA-8BA6-2264AD647BB2}" type="doc">
      <dgm:prSet loTypeId="urn:microsoft.com/office/officeart/2005/8/layout/hList7" loCatId="list" qsTypeId="urn:microsoft.com/office/officeart/2005/8/quickstyle/simple3" qsCatId="simple" csTypeId="urn:microsoft.com/office/officeart/2005/8/colors/colorful2" csCatId="colorful" phldr="1"/>
      <dgm:spPr/>
    </dgm:pt>
    <dgm:pt modelId="{292A55D0-8B45-47E4-A703-C9A3D4A6487A}">
      <dgm:prSet phldrT="[Texte]" custT="1"/>
      <dgm:spPr/>
      <dgm:t>
        <a:bodyPr/>
        <a:lstStyle/>
        <a:p>
          <a:r>
            <a:rPr lang="fr-FR" sz="2400" b="1" dirty="0"/>
            <a:t>Je suis classé(e) en Régional à plus de 1000 points je peux uniquement participer aux compétitions régionales</a:t>
          </a:r>
          <a:endParaRPr lang="fr-FR" sz="2000" b="1" dirty="0"/>
        </a:p>
      </dgm:t>
    </dgm:pt>
    <dgm:pt modelId="{878DC9FF-46C5-4D1F-8FE8-E0469A3534A2}" type="parTrans" cxnId="{C550B30C-AB7B-4A1C-A9AC-DAEF6E637A93}">
      <dgm:prSet/>
      <dgm:spPr/>
      <dgm:t>
        <a:bodyPr/>
        <a:lstStyle/>
        <a:p>
          <a:endParaRPr lang="fr-FR"/>
        </a:p>
      </dgm:t>
    </dgm:pt>
    <dgm:pt modelId="{1E84A6A8-6477-4E44-82FA-74BAAE4F88D3}" type="sibTrans" cxnId="{C550B30C-AB7B-4A1C-A9AC-DAEF6E637A93}">
      <dgm:prSet/>
      <dgm:spPr/>
      <dgm:t>
        <a:bodyPr/>
        <a:lstStyle/>
        <a:p>
          <a:endParaRPr lang="fr-FR"/>
        </a:p>
      </dgm:t>
    </dgm:pt>
    <dgm:pt modelId="{8E218A8B-6FA1-44D4-8DEE-DFD70B5AA2B5}">
      <dgm:prSet phldrT="[Texte]" custT="1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r>
            <a:rPr lang="fr-FR" sz="2400" b="1"/>
            <a:t>Je souhaite accéder au niveau National 3</a:t>
          </a:r>
          <a:endParaRPr lang="fr-FR" sz="2400" b="1" dirty="0"/>
        </a:p>
      </dgm:t>
    </dgm:pt>
    <dgm:pt modelId="{28EE4B8D-9B53-45BA-AE65-6D2A2A59A79D}" type="sibTrans" cxnId="{10C991C8-6781-4093-B613-C058D374265F}">
      <dgm:prSet/>
      <dgm:spPr/>
      <dgm:t>
        <a:bodyPr/>
        <a:lstStyle/>
        <a:p>
          <a:endParaRPr lang="fr-FR"/>
        </a:p>
      </dgm:t>
    </dgm:pt>
    <dgm:pt modelId="{020C0507-E4C4-45D5-BE2C-4E0B333D7095}" type="parTrans" cxnId="{10C991C8-6781-4093-B613-C058D374265F}">
      <dgm:prSet/>
      <dgm:spPr/>
      <dgm:t>
        <a:bodyPr/>
        <a:lstStyle/>
        <a:p>
          <a:endParaRPr lang="fr-FR"/>
        </a:p>
      </dgm:t>
    </dgm:pt>
    <dgm:pt modelId="{1854CD6A-9D32-403C-8440-3E9A2B7E4DC6}">
      <dgm:prSet phldrT="[Texte]" custT="1"/>
      <dgm:spPr/>
      <dgm:t>
        <a:bodyPr/>
        <a:lstStyle/>
        <a:p>
          <a:r>
            <a:rPr lang="fr-FR" sz="2400" b="1" dirty="0"/>
            <a:t>Je dois avoir au moins  4 courses  et  avoir une moyenne au CNN(*) de moins de 1000 points pour accéder à la N3                           ( y compris les C2)</a:t>
          </a:r>
        </a:p>
      </dgm:t>
    </dgm:pt>
    <dgm:pt modelId="{7183F361-379C-4BD4-9A09-1081865D2D92}" type="sibTrans" cxnId="{56DCEE9E-3691-4247-944F-7D7FD898FA2E}">
      <dgm:prSet/>
      <dgm:spPr/>
      <dgm:t>
        <a:bodyPr/>
        <a:lstStyle/>
        <a:p>
          <a:endParaRPr lang="fr-FR"/>
        </a:p>
      </dgm:t>
    </dgm:pt>
    <dgm:pt modelId="{864146F2-7874-44A9-A20A-7F9D2E4E0E44}" type="parTrans" cxnId="{56DCEE9E-3691-4247-944F-7D7FD898FA2E}">
      <dgm:prSet/>
      <dgm:spPr/>
      <dgm:t>
        <a:bodyPr/>
        <a:lstStyle/>
        <a:p>
          <a:endParaRPr lang="fr-FR"/>
        </a:p>
      </dgm:t>
    </dgm:pt>
    <dgm:pt modelId="{85758BC1-9CD4-437A-A19B-695FB9606BFA}" type="pres">
      <dgm:prSet presAssocID="{617A89AE-DDBF-43AA-8BA6-2264AD647BB2}" presName="Name0" presStyleCnt="0">
        <dgm:presLayoutVars>
          <dgm:dir/>
          <dgm:resizeHandles val="exact"/>
        </dgm:presLayoutVars>
      </dgm:prSet>
      <dgm:spPr/>
    </dgm:pt>
    <dgm:pt modelId="{B9A47372-01DD-4843-A442-06FCBAB9DFCB}" type="pres">
      <dgm:prSet presAssocID="{617A89AE-DDBF-43AA-8BA6-2264AD647BB2}" presName="fgShape" presStyleLbl="fgShp" presStyleIdx="0" presStyleCnt="1" custScaleX="68972" custScaleY="174836" custLinFactNeighborX="20048" custLinFactNeighborY="3668"/>
      <dgm:spPr/>
    </dgm:pt>
    <dgm:pt modelId="{45D5A848-53D7-440C-A5C1-81D0D9D79016}" type="pres">
      <dgm:prSet presAssocID="{617A89AE-DDBF-43AA-8BA6-2264AD647BB2}" presName="linComp" presStyleCnt="0"/>
      <dgm:spPr/>
    </dgm:pt>
    <dgm:pt modelId="{3DE0B87F-17E6-473B-8D4F-47D4DDE36F09}" type="pres">
      <dgm:prSet presAssocID="{292A55D0-8B45-47E4-A703-C9A3D4A6487A}" presName="compNode" presStyleCnt="0"/>
      <dgm:spPr/>
    </dgm:pt>
    <dgm:pt modelId="{DE1A786C-0E01-47C4-87D4-5B28EA80200A}" type="pres">
      <dgm:prSet presAssocID="{292A55D0-8B45-47E4-A703-C9A3D4A6487A}" presName="bkgdShape" presStyleLbl="node1" presStyleIdx="0" presStyleCnt="3" custScaleX="87526"/>
      <dgm:spPr/>
    </dgm:pt>
    <dgm:pt modelId="{4DB6450F-EF0B-4C22-9EC8-1842EC708F8E}" type="pres">
      <dgm:prSet presAssocID="{292A55D0-8B45-47E4-A703-C9A3D4A6487A}" presName="nodeTx" presStyleLbl="node1" presStyleIdx="0" presStyleCnt="3">
        <dgm:presLayoutVars>
          <dgm:bulletEnabled val="1"/>
        </dgm:presLayoutVars>
      </dgm:prSet>
      <dgm:spPr/>
    </dgm:pt>
    <dgm:pt modelId="{AF39D2BF-98F8-4970-9F3A-F630E41DA818}" type="pres">
      <dgm:prSet presAssocID="{292A55D0-8B45-47E4-A703-C9A3D4A6487A}" presName="invisiNode" presStyleLbl="node1" presStyleIdx="0" presStyleCnt="3"/>
      <dgm:spPr/>
    </dgm:pt>
    <dgm:pt modelId="{89F43348-3384-4426-83A4-FEF2614F2EF4}" type="pres">
      <dgm:prSet presAssocID="{292A55D0-8B45-47E4-A703-C9A3D4A6487A}" presName="imagNode" presStyleLbl="fgImgPlace1" presStyleIdx="0" presStyleCnt="3"/>
      <dgm:spPr>
        <a:blipFill rotWithShape="1">
          <a:blip xmlns:r="http://schemas.openxmlformats.org/officeDocument/2006/relationships" r:embed="rId2"/>
          <a:srcRect/>
          <a:stretch>
            <a:fillRect t="-2000" b="-2000"/>
          </a:stretch>
        </a:blipFill>
      </dgm:spPr>
    </dgm:pt>
    <dgm:pt modelId="{B749BD2D-53A7-4630-9F79-6DB6EFDC7259}" type="pres">
      <dgm:prSet presAssocID="{1E84A6A8-6477-4E44-82FA-74BAAE4F88D3}" presName="sibTrans" presStyleLbl="sibTrans2D1" presStyleIdx="0" presStyleCnt="0"/>
      <dgm:spPr/>
    </dgm:pt>
    <dgm:pt modelId="{12E8BAD9-1B17-4965-843C-5F41EEE793C2}" type="pres">
      <dgm:prSet presAssocID="{8E218A8B-6FA1-44D4-8DEE-DFD70B5AA2B5}" presName="compNode" presStyleCnt="0"/>
      <dgm:spPr/>
    </dgm:pt>
    <dgm:pt modelId="{D34DD4DB-32A9-4044-BD3A-AF4F50C6F605}" type="pres">
      <dgm:prSet presAssocID="{8E218A8B-6FA1-44D4-8DEE-DFD70B5AA2B5}" presName="bkgdShape" presStyleLbl="node1" presStyleIdx="1" presStyleCnt="3" custScaleX="82072" custLinFactNeighborY="-314"/>
      <dgm:spPr/>
    </dgm:pt>
    <dgm:pt modelId="{70F811D2-59C9-4806-AD09-21CB6CEBCD22}" type="pres">
      <dgm:prSet presAssocID="{8E218A8B-6FA1-44D4-8DEE-DFD70B5AA2B5}" presName="nodeTx" presStyleLbl="node1" presStyleIdx="1" presStyleCnt="3">
        <dgm:presLayoutVars>
          <dgm:bulletEnabled val="1"/>
        </dgm:presLayoutVars>
      </dgm:prSet>
      <dgm:spPr/>
    </dgm:pt>
    <dgm:pt modelId="{1B80DCCA-F374-4563-BF00-8AB4E989431E}" type="pres">
      <dgm:prSet presAssocID="{8E218A8B-6FA1-44D4-8DEE-DFD70B5AA2B5}" presName="invisiNode" presStyleLbl="node1" presStyleIdx="1" presStyleCnt="3"/>
      <dgm:spPr/>
    </dgm:pt>
    <dgm:pt modelId="{25FEF3CC-3313-4B8A-BED8-DB4BE30F26CF}" type="pres">
      <dgm:prSet presAssocID="{8E218A8B-6FA1-44D4-8DEE-DFD70B5AA2B5}" presName="imagNode" presStyleLbl="fgImgPlace1" presStyleIdx="1" presStyleCnt="3" custAng="21121225" custFlipVert="0" custFlipHor="1" custScaleX="76577" custScaleY="93410" custLinFactNeighborX="73067" custLinFactNeighborY="-1881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5017692-8C3A-464B-B643-2FC811767D8E}" type="pres">
      <dgm:prSet presAssocID="{28EE4B8D-9B53-45BA-AE65-6D2A2A59A79D}" presName="sibTrans" presStyleLbl="sibTrans2D1" presStyleIdx="0" presStyleCnt="0"/>
      <dgm:spPr/>
    </dgm:pt>
    <dgm:pt modelId="{AB609557-3797-488B-ACFB-58E3B6E7F446}" type="pres">
      <dgm:prSet presAssocID="{1854CD6A-9D32-403C-8440-3E9A2B7E4DC6}" presName="compNode" presStyleCnt="0"/>
      <dgm:spPr/>
    </dgm:pt>
    <dgm:pt modelId="{6B26E2C8-79F3-432F-A96D-ADCBAE71C4B1}" type="pres">
      <dgm:prSet presAssocID="{1854CD6A-9D32-403C-8440-3E9A2B7E4DC6}" presName="bkgdShape" presStyleLbl="node1" presStyleIdx="2" presStyleCnt="3"/>
      <dgm:spPr/>
    </dgm:pt>
    <dgm:pt modelId="{EBAA870D-944A-45FD-9606-F89584ACE7D5}" type="pres">
      <dgm:prSet presAssocID="{1854CD6A-9D32-403C-8440-3E9A2B7E4DC6}" presName="nodeTx" presStyleLbl="node1" presStyleIdx="2" presStyleCnt="3">
        <dgm:presLayoutVars>
          <dgm:bulletEnabled val="1"/>
        </dgm:presLayoutVars>
      </dgm:prSet>
      <dgm:spPr/>
    </dgm:pt>
    <dgm:pt modelId="{5C072160-0EEC-44CB-85DF-C8129E01A516}" type="pres">
      <dgm:prSet presAssocID="{1854CD6A-9D32-403C-8440-3E9A2B7E4DC6}" presName="invisiNode" presStyleLbl="node1" presStyleIdx="2" presStyleCnt="3"/>
      <dgm:spPr/>
    </dgm:pt>
    <dgm:pt modelId="{3F5F6E3E-EA50-4E8E-8C56-97A77097F613}" type="pres">
      <dgm:prSet presAssocID="{1854CD6A-9D32-403C-8440-3E9A2B7E4DC6}" presName="imagNode" presStyleLbl="fgImgPlace1" presStyleIdx="2" presStyleCnt="3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</dgm:ptLst>
  <dgm:cxnLst>
    <dgm:cxn modelId="{B8F64604-E6FA-4F09-92D1-DB328153CDBE}" type="presOf" srcId="{292A55D0-8B45-47E4-A703-C9A3D4A6487A}" destId="{DE1A786C-0E01-47C4-87D4-5B28EA80200A}" srcOrd="0" destOrd="0" presId="urn:microsoft.com/office/officeart/2005/8/layout/hList7"/>
    <dgm:cxn modelId="{C550B30C-AB7B-4A1C-A9AC-DAEF6E637A93}" srcId="{617A89AE-DDBF-43AA-8BA6-2264AD647BB2}" destId="{292A55D0-8B45-47E4-A703-C9A3D4A6487A}" srcOrd="0" destOrd="0" parTransId="{878DC9FF-46C5-4D1F-8FE8-E0469A3534A2}" sibTransId="{1E84A6A8-6477-4E44-82FA-74BAAE4F88D3}"/>
    <dgm:cxn modelId="{5B3BE030-6BF1-4867-8C23-3E89F673F35E}" type="presOf" srcId="{292A55D0-8B45-47E4-A703-C9A3D4A6487A}" destId="{4DB6450F-EF0B-4C22-9EC8-1842EC708F8E}" srcOrd="1" destOrd="0" presId="urn:microsoft.com/office/officeart/2005/8/layout/hList7"/>
    <dgm:cxn modelId="{75C0EB44-4456-49CE-B3A7-B157CE0F3198}" type="presOf" srcId="{28EE4B8D-9B53-45BA-AE65-6D2A2A59A79D}" destId="{D5017692-8C3A-464B-B643-2FC811767D8E}" srcOrd="0" destOrd="0" presId="urn:microsoft.com/office/officeart/2005/8/layout/hList7"/>
    <dgm:cxn modelId="{B6B2E468-FB7E-4AD6-9F40-C92FC69BD90E}" type="presOf" srcId="{1E84A6A8-6477-4E44-82FA-74BAAE4F88D3}" destId="{B749BD2D-53A7-4630-9F79-6DB6EFDC7259}" srcOrd="0" destOrd="0" presId="urn:microsoft.com/office/officeart/2005/8/layout/hList7"/>
    <dgm:cxn modelId="{FCE7497A-1D42-41C8-A759-464E748D9417}" type="presOf" srcId="{1854CD6A-9D32-403C-8440-3E9A2B7E4DC6}" destId="{EBAA870D-944A-45FD-9606-F89584ACE7D5}" srcOrd="1" destOrd="0" presId="urn:microsoft.com/office/officeart/2005/8/layout/hList7"/>
    <dgm:cxn modelId="{C54CBA90-47F7-449E-8603-57D3AB0411E2}" type="presOf" srcId="{8E218A8B-6FA1-44D4-8DEE-DFD70B5AA2B5}" destId="{D34DD4DB-32A9-4044-BD3A-AF4F50C6F605}" srcOrd="0" destOrd="0" presId="urn:microsoft.com/office/officeart/2005/8/layout/hList7"/>
    <dgm:cxn modelId="{56DCEE9E-3691-4247-944F-7D7FD898FA2E}" srcId="{617A89AE-DDBF-43AA-8BA6-2264AD647BB2}" destId="{1854CD6A-9D32-403C-8440-3E9A2B7E4DC6}" srcOrd="2" destOrd="0" parTransId="{864146F2-7874-44A9-A20A-7F9D2E4E0E44}" sibTransId="{7183F361-379C-4BD4-9A09-1081865D2D92}"/>
    <dgm:cxn modelId="{9AFA72AF-3A51-401F-8E5D-F3BE278512B1}" type="presOf" srcId="{617A89AE-DDBF-43AA-8BA6-2264AD647BB2}" destId="{85758BC1-9CD4-437A-A19B-695FB9606BFA}" srcOrd="0" destOrd="0" presId="urn:microsoft.com/office/officeart/2005/8/layout/hList7"/>
    <dgm:cxn modelId="{F918BFC4-D607-4D57-B87F-78AA19B0FE6F}" type="presOf" srcId="{8E218A8B-6FA1-44D4-8DEE-DFD70B5AA2B5}" destId="{70F811D2-59C9-4806-AD09-21CB6CEBCD22}" srcOrd="1" destOrd="0" presId="urn:microsoft.com/office/officeart/2005/8/layout/hList7"/>
    <dgm:cxn modelId="{10C991C8-6781-4093-B613-C058D374265F}" srcId="{617A89AE-DDBF-43AA-8BA6-2264AD647BB2}" destId="{8E218A8B-6FA1-44D4-8DEE-DFD70B5AA2B5}" srcOrd="1" destOrd="0" parTransId="{020C0507-E4C4-45D5-BE2C-4E0B333D7095}" sibTransId="{28EE4B8D-9B53-45BA-AE65-6D2A2A59A79D}"/>
    <dgm:cxn modelId="{F55032EC-5CA0-4B97-9427-3ECB06174D11}" type="presOf" srcId="{1854CD6A-9D32-403C-8440-3E9A2B7E4DC6}" destId="{6B26E2C8-79F3-432F-A96D-ADCBAE71C4B1}" srcOrd="0" destOrd="0" presId="urn:microsoft.com/office/officeart/2005/8/layout/hList7"/>
    <dgm:cxn modelId="{6095B311-0BFF-4527-866F-84BAD6E93CE0}" type="presParOf" srcId="{85758BC1-9CD4-437A-A19B-695FB9606BFA}" destId="{B9A47372-01DD-4843-A442-06FCBAB9DFCB}" srcOrd="0" destOrd="0" presId="urn:microsoft.com/office/officeart/2005/8/layout/hList7"/>
    <dgm:cxn modelId="{119FE9D2-65EB-4697-AECE-10A4B203C77C}" type="presParOf" srcId="{85758BC1-9CD4-437A-A19B-695FB9606BFA}" destId="{45D5A848-53D7-440C-A5C1-81D0D9D79016}" srcOrd="1" destOrd="0" presId="urn:microsoft.com/office/officeart/2005/8/layout/hList7"/>
    <dgm:cxn modelId="{91BBF6C9-3A27-4711-99A9-4A4F9EC04E3C}" type="presParOf" srcId="{45D5A848-53D7-440C-A5C1-81D0D9D79016}" destId="{3DE0B87F-17E6-473B-8D4F-47D4DDE36F09}" srcOrd="0" destOrd="0" presId="urn:microsoft.com/office/officeart/2005/8/layout/hList7"/>
    <dgm:cxn modelId="{2B13D4A9-4B27-4125-844B-2758667F6DD9}" type="presParOf" srcId="{3DE0B87F-17E6-473B-8D4F-47D4DDE36F09}" destId="{DE1A786C-0E01-47C4-87D4-5B28EA80200A}" srcOrd="0" destOrd="0" presId="urn:microsoft.com/office/officeart/2005/8/layout/hList7"/>
    <dgm:cxn modelId="{7978C4D8-C5FA-40C2-89F7-FDDF8E383090}" type="presParOf" srcId="{3DE0B87F-17E6-473B-8D4F-47D4DDE36F09}" destId="{4DB6450F-EF0B-4C22-9EC8-1842EC708F8E}" srcOrd="1" destOrd="0" presId="urn:microsoft.com/office/officeart/2005/8/layout/hList7"/>
    <dgm:cxn modelId="{02A99759-09D9-4D54-B818-89979B160725}" type="presParOf" srcId="{3DE0B87F-17E6-473B-8D4F-47D4DDE36F09}" destId="{AF39D2BF-98F8-4970-9F3A-F630E41DA818}" srcOrd="2" destOrd="0" presId="urn:microsoft.com/office/officeart/2005/8/layout/hList7"/>
    <dgm:cxn modelId="{30A6D663-DAAF-4AE6-AA78-50130746CBD8}" type="presParOf" srcId="{3DE0B87F-17E6-473B-8D4F-47D4DDE36F09}" destId="{89F43348-3384-4426-83A4-FEF2614F2EF4}" srcOrd="3" destOrd="0" presId="urn:microsoft.com/office/officeart/2005/8/layout/hList7"/>
    <dgm:cxn modelId="{A15C22DE-BE3B-437D-8918-80F953EB2682}" type="presParOf" srcId="{45D5A848-53D7-440C-A5C1-81D0D9D79016}" destId="{B749BD2D-53A7-4630-9F79-6DB6EFDC7259}" srcOrd="1" destOrd="0" presId="urn:microsoft.com/office/officeart/2005/8/layout/hList7"/>
    <dgm:cxn modelId="{55E0EBD7-B18C-49A5-8181-1BE0F66E9D33}" type="presParOf" srcId="{45D5A848-53D7-440C-A5C1-81D0D9D79016}" destId="{12E8BAD9-1B17-4965-843C-5F41EEE793C2}" srcOrd="2" destOrd="0" presId="urn:microsoft.com/office/officeart/2005/8/layout/hList7"/>
    <dgm:cxn modelId="{E6F4E9E5-7330-4EAE-BD0F-A24F5F428B98}" type="presParOf" srcId="{12E8BAD9-1B17-4965-843C-5F41EEE793C2}" destId="{D34DD4DB-32A9-4044-BD3A-AF4F50C6F605}" srcOrd="0" destOrd="0" presId="urn:microsoft.com/office/officeart/2005/8/layout/hList7"/>
    <dgm:cxn modelId="{AAB3202D-9126-43F7-9F95-121456FEF80A}" type="presParOf" srcId="{12E8BAD9-1B17-4965-843C-5F41EEE793C2}" destId="{70F811D2-59C9-4806-AD09-21CB6CEBCD22}" srcOrd="1" destOrd="0" presId="urn:microsoft.com/office/officeart/2005/8/layout/hList7"/>
    <dgm:cxn modelId="{6C4A3B4F-4D5A-47BC-8D44-3074D233CB89}" type="presParOf" srcId="{12E8BAD9-1B17-4965-843C-5F41EEE793C2}" destId="{1B80DCCA-F374-4563-BF00-8AB4E989431E}" srcOrd="2" destOrd="0" presId="urn:microsoft.com/office/officeart/2005/8/layout/hList7"/>
    <dgm:cxn modelId="{2170FDDB-4BF0-4F25-BAA9-80D0F0DEFF64}" type="presParOf" srcId="{12E8BAD9-1B17-4965-843C-5F41EEE793C2}" destId="{25FEF3CC-3313-4B8A-BED8-DB4BE30F26CF}" srcOrd="3" destOrd="0" presId="urn:microsoft.com/office/officeart/2005/8/layout/hList7"/>
    <dgm:cxn modelId="{964AABEE-85CB-4BC0-A600-8DFA49C2742C}" type="presParOf" srcId="{45D5A848-53D7-440C-A5C1-81D0D9D79016}" destId="{D5017692-8C3A-464B-B643-2FC811767D8E}" srcOrd="3" destOrd="0" presId="urn:microsoft.com/office/officeart/2005/8/layout/hList7"/>
    <dgm:cxn modelId="{B8F46F9C-1B72-4A50-985D-979BC43320D4}" type="presParOf" srcId="{45D5A848-53D7-440C-A5C1-81D0D9D79016}" destId="{AB609557-3797-488B-ACFB-58E3B6E7F446}" srcOrd="4" destOrd="0" presId="urn:microsoft.com/office/officeart/2005/8/layout/hList7"/>
    <dgm:cxn modelId="{E299DED2-ED69-49C6-9C31-5C5B677B3F53}" type="presParOf" srcId="{AB609557-3797-488B-ACFB-58E3B6E7F446}" destId="{6B26E2C8-79F3-432F-A96D-ADCBAE71C4B1}" srcOrd="0" destOrd="0" presId="urn:microsoft.com/office/officeart/2005/8/layout/hList7"/>
    <dgm:cxn modelId="{E9D67397-9BF7-4DA2-954E-AA8066426EDB}" type="presParOf" srcId="{AB609557-3797-488B-ACFB-58E3B6E7F446}" destId="{EBAA870D-944A-45FD-9606-F89584ACE7D5}" srcOrd="1" destOrd="0" presId="urn:microsoft.com/office/officeart/2005/8/layout/hList7"/>
    <dgm:cxn modelId="{DAC0D790-049A-4351-B36C-C1076043702B}" type="presParOf" srcId="{AB609557-3797-488B-ACFB-58E3B6E7F446}" destId="{5C072160-0EEC-44CB-85DF-C8129E01A516}" srcOrd="2" destOrd="0" presId="urn:microsoft.com/office/officeart/2005/8/layout/hList7"/>
    <dgm:cxn modelId="{893C5069-BD77-42E6-BB72-C62504AEF9B9}" type="presParOf" srcId="{AB609557-3797-488B-ACFB-58E3B6E7F446}" destId="{3F5F6E3E-EA50-4E8E-8C56-97A77097F61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B7B386-2A29-4E45-B28A-30D2F1A0F2A8}" type="doc">
      <dgm:prSet loTypeId="urn:microsoft.com/office/officeart/2005/8/layout/hList7" loCatId="list" qsTypeId="urn:microsoft.com/office/officeart/2005/8/quickstyle/simple3" qsCatId="simple" csTypeId="urn:microsoft.com/office/officeart/2005/8/colors/colorful1" csCatId="colorful" phldr="1"/>
      <dgm:spPr/>
    </dgm:pt>
    <dgm:pt modelId="{9CDD6CC0-218B-4B7E-B2C3-36D09700A3F1}">
      <dgm:prSet phldrT="[Texte]" custT="1"/>
      <dgm:spPr/>
      <dgm:t>
        <a:bodyPr/>
        <a:lstStyle/>
        <a:p>
          <a:pPr algn="l" rtl="0"/>
          <a:r>
            <a:rPr lang="fr-FR" sz="2400" b="0" dirty="0"/>
            <a:t>Je suis classé(e) en               National 3 </a:t>
          </a:r>
          <a:r>
            <a:rPr lang="fr-FR" sz="2400" b="0" dirty="0">
              <a:latin typeface="Calibri Light" panose="020F0302020204030204"/>
            </a:rPr>
            <a:t>                                          </a:t>
          </a:r>
          <a:r>
            <a:rPr lang="fr-FR" sz="2400" b="0" dirty="0"/>
            <a:t> Je peux participer à des courses régionales et à la coupe de France N3.</a:t>
          </a:r>
        </a:p>
        <a:p>
          <a:r>
            <a:rPr lang="fr-FR" sz="2400" b="0" dirty="0"/>
            <a:t>Si je suis U15 je dois avoir la bivalence (au moins une course à moins de 1000pts dans une autre embarcation pour pouvoir participer à la finale</a:t>
          </a:r>
        </a:p>
      </dgm:t>
    </dgm:pt>
    <dgm:pt modelId="{36187357-8645-4C23-AC94-482A20133AC5}" type="parTrans" cxnId="{91030611-EB65-4BFF-886E-B4FB398D3760}">
      <dgm:prSet/>
      <dgm:spPr/>
      <dgm:t>
        <a:bodyPr/>
        <a:lstStyle/>
        <a:p>
          <a:endParaRPr lang="fr-FR"/>
        </a:p>
      </dgm:t>
    </dgm:pt>
    <dgm:pt modelId="{A858E7D9-7DA3-4DE0-9CD2-6C96CDA06FDA}" type="sibTrans" cxnId="{91030611-EB65-4BFF-886E-B4FB398D3760}">
      <dgm:prSet/>
      <dgm:spPr/>
      <dgm:t>
        <a:bodyPr/>
        <a:lstStyle/>
        <a:p>
          <a:endParaRPr lang="fr-FR"/>
        </a:p>
      </dgm:t>
    </dgm:pt>
    <dgm:pt modelId="{B6650F98-B720-4329-9371-C78B343D25DA}">
      <dgm:prSet phldrT="[Texte]" custT="1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 tIns="0" bIns="936000" anchor="ctr" anchorCtr="0"/>
        <a:lstStyle/>
        <a:p>
          <a:pPr rtl="0">
            <a:lnSpc>
              <a:spcPct val="100000"/>
            </a:lnSpc>
          </a:pPr>
          <a:r>
            <a:rPr lang="fr-FR" sz="2400" b="1" dirty="0">
              <a:latin typeface="Calibri Light" panose="020F0302020204030204"/>
            </a:rPr>
            <a:t> </a:t>
          </a:r>
          <a:r>
            <a:rPr lang="fr-FR" sz="2400" b="1" dirty="0"/>
            <a:t> A l’issue de la saison et selon mon classement coupe de France N3 calculé sur </a:t>
          </a:r>
          <a:r>
            <a:rPr lang="fr-FR" sz="2400" b="1" dirty="0">
              <a:solidFill>
                <a:srgbClr val="FF0000"/>
              </a:solidFill>
            </a:rPr>
            <a:t>les N-2meilleurs résultats</a:t>
          </a:r>
          <a:r>
            <a:rPr lang="fr-FR" sz="2400" b="1" dirty="0"/>
            <a:t> </a:t>
          </a:r>
        </a:p>
        <a:p>
          <a:r>
            <a:rPr lang="fr-FR" sz="2400" b="1" dirty="0"/>
            <a:t>Je peux :</a:t>
          </a:r>
        </a:p>
        <a:p>
          <a:r>
            <a:rPr lang="fr-FR" sz="2400" b="1" dirty="0"/>
            <a:t>Accéder à la N 2</a:t>
          </a:r>
        </a:p>
        <a:p>
          <a:r>
            <a:rPr lang="fr-FR" sz="2400" b="1" dirty="0"/>
            <a:t>Rester en N 3</a:t>
          </a:r>
        </a:p>
        <a:p>
          <a:r>
            <a:rPr lang="fr-FR" sz="2400" b="1" dirty="0"/>
            <a:t>Descendre en Reg</a:t>
          </a:r>
        </a:p>
        <a:p>
          <a:endParaRPr lang="fr-FR" sz="2400" b="1" dirty="0"/>
        </a:p>
      </dgm:t>
    </dgm:pt>
    <dgm:pt modelId="{264FE808-D8D5-41F4-96BD-91017E17E60B}" type="parTrans" cxnId="{15D3EDA4-7FE1-40DE-8EB6-5A6F12CFF62B}">
      <dgm:prSet/>
      <dgm:spPr/>
      <dgm:t>
        <a:bodyPr/>
        <a:lstStyle/>
        <a:p>
          <a:endParaRPr lang="fr-FR"/>
        </a:p>
      </dgm:t>
    </dgm:pt>
    <dgm:pt modelId="{6CBB72EF-B103-4E4A-8659-66EF92B68A8C}" type="sibTrans" cxnId="{15D3EDA4-7FE1-40DE-8EB6-5A6F12CFF62B}">
      <dgm:prSet/>
      <dgm:spPr/>
      <dgm:t>
        <a:bodyPr/>
        <a:lstStyle/>
        <a:p>
          <a:endParaRPr lang="fr-FR"/>
        </a:p>
      </dgm:t>
    </dgm:pt>
    <dgm:pt modelId="{F876578E-AAA1-432B-B9DD-2350B4C1A40C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fr-FR" sz="2400" b="1" dirty="0"/>
            <a:t>Je peux accéder également en  N1 si je suis champion de France U15 ou si je fais un podium U18 </a:t>
          </a:r>
        </a:p>
      </dgm:t>
    </dgm:pt>
    <dgm:pt modelId="{9785A52D-4489-47BA-B9B9-042301BE2107}" type="sibTrans" cxnId="{D28BB84A-124A-4437-AD1E-C2918D2DD88C}">
      <dgm:prSet/>
      <dgm:spPr/>
      <dgm:t>
        <a:bodyPr/>
        <a:lstStyle/>
        <a:p>
          <a:endParaRPr lang="fr-FR"/>
        </a:p>
      </dgm:t>
    </dgm:pt>
    <dgm:pt modelId="{9BAA91EA-FC80-4447-934D-7EA00DA29D54}" type="parTrans" cxnId="{D28BB84A-124A-4437-AD1E-C2918D2DD88C}">
      <dgm:prSet/>
      <dgm:spPr/>
      <dgm:t>
        <a:bodyPr/>
        <a:lstStyle/>
        <a:p>
          <a:endParaRPr lang="fr-FR"/>
        </a:p>
      </dgm:t>
    </dgm:pt>
    <dgm:pt modelId="{D5F375D4-58AF-49FC-9F72-E2CF101BB845}" type="pres">
      <dgm:prSet presAssocID="{2DB7B386-2A29-4E45-B28A-30D2F1A0F2A8}" presName="Name0" presStyleCnt="0">
        <dgm:presLayoutVars>
          <dgm:dir/>
          <dgm:resizeHandles val="exact"/>
        </dgm:presLayoutVars>
      </dgm:prSet>
      <dgm:spPr/>
    </dgm:pt>
    <dgm:pt modelId="{BFC40B5D-FEF9-435D-8297-A829486630B6}" type="pres">
      <dgm:prSet presAssocID="{2DB7B386-2A29-4E45-B28A-30D2F1A0F2A8}" presName="fgShape" presStyleLbl="fgShp" presStyleIdx="0" presStyleCnt="1" custFlipVert="0" custFlipHor="1" custScaleX="4625" custScaleY="14315" custLinFactNeighborX="5617" custLinFactNeighborY="69032"/>
      <dgm:spPr>
        <a:prstGeom prst="mathMinus">
          <a:avLst/>
        </a:prstGeom>
      </dgm:spPr>
    </dgm:pt>
    <dgm:pt modelId="{4C48DE47-01AF-4FBD-B269-87C4B6E17044}" type="pres">
      <dgm:prSet presAssocID="{2DB7B386-2A29-4E45-B28A-30D2F1A0F2A8}" presName="linComp" presStyleCnt="0"/>
      <dgm:spPr/>
    </dgm:pt>
    <dgm:pt modelId="{FC919708-2770-4D8A-8167-1D4F671D5E9E}" type="pres">
      <dgm:prSet presAssocID="{9CDD6CC0-218B-4B7E-B2C3-36D09700A3F1}" presName="compNode" presStyleCnt="0"/>
      <dgm:spPr/>
    </dgm:pt>
    <dgm:pt modelId="{CAEFD70A-CEA8-4A93-B401-5029F790153D}" type="pres">
      <dgm:prSet presAssocID="{9CDD6CC0-218B-4B7E-B2C3-36D09700A3F1}" presName="bkgdShape" presStyleLbl="node1" presStyleIdx="0" presStyleCnt="3"/>
      <dgm:spPr/>
    </dgm:pt>
    <dgm:pt modelId="{253047CD-8C89-4A35-9546-D3FB21071E9D}" type="pres">
      <dgm:prSet presAssocID="{9CDD6CC0-218B-4B7E-B2C3-36D09700A3F1}" presName="nodeTx" presStyleLbl="node1" presStyleIdx="0" presStyleCnt="3">
        <dgm:presLayoutVars>
          <dgm:bulletEnabled val="1"/>
        </dgm:presLayoutVars>
      </dgm:prSet>
      <dgm:spPr/>
    </dgm:pt>
    <dgm:pt modelId="{9CE72325-980A-4005-9C1D-2593D5F7D654}" type="pres">
      <dgm:prSet presAssocID="{9CDD6CC0-218B-4B7E-B2C3-36D09700A3F1}" presName="invisiNode" presStyleLbl="node1" presStyleIdx="0" presStyleCnt="3"/>
      <dgm:spPr/>
    </dgm:pt>
    <dgm:pt modelId="{3D009DEB-7E59-4592-9D44-CDA08DF90286}" type="pres">
      <dgm:prSet presAssocID="{9CDD6CC0-218B-4B7E-B2C3-36D09700A3F1}" presName="imagNode" presStyleLbl="fgImgPlace1" presStyleIdx="0" presStyleCnt="3" custScaleX="69666" custScaleY="79560" custLinFactNeighborX="68662" custLinFactNeighborY="-20513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10441E8E-42BB-47C6-86CB-898DA6B2AAB9}" type="pres">
      <dgm:prSet presAssocID="{A858E7D9-7DA3-4DE0-9CD2-6C96CDA06FDA}" presName="sibTrans" presStyleLbl="sibTrans2D1" presStyleIdx="0" presStyleCnt="0"/>
      <dgm:spPr/>
    </dgm:pt>
    <dgm:pt modelId="{97BA9B8A-D5D4-4C29-9F4D-209B1FCD24BE}" type="pres">
      <dgm:prSet presAssocID="{B6650F98-B720-4329-9371-C78B343D25DA}" presName="compNode" presStyleCnt="0"/>
      <dgm:spPr/>
    </dgm:pt>
    <dgm:pt modelId="{A917272C-EF6B-4839-8391-73A4462C4A12}" type="pres">
      <dgm:prSet presAssocID="{B6650F98-B720-4329-9371-C78B343D25DA}" presName="bkgdShape" presStyleLbl="node1" presStyleIdx="1" presStyleCnt="3" custScaleX="81618"/>
      <dgm:spPr/>
    </dgm:pt>
    <dgm:pt modelId="{8E4CA973-D6FD-4641-AEE3-60F209F724BF}" type="pres">
      <dgm:prSet presAssocID="{B6650F98-B720-4329-9371-C78B343D25DA}" presName="nodeTx" presStyleLbl="node1" presStyleIdx="1" presStyleCnt="3">
        <dgm:presLayoutVars>
          <dgm:bulletEnabled val="1"/>
        </dgm:presLayoutVars>
      </dgm:prSet>
      <dgm:spPr/>
    </dgm:pt>
    <dgm:pt modelId="{C605F799-E3FD-420B-8DA1-568AA91ED56E}" type="pres">
      <dgm:prSet presAssocID="{B6650F98-B720-4329-9371-C78B343D25DA}" presName="invisiNode" presStyleLbl="node1" presStyleIdx="1" presStyleCnt="3"/>
      <dgm:spPr/>
    </dgm:pt>
    <dgm:pt modelId="{BE013C40-FAB6-4079-B2FD-AA1DCE1B0EE7}" type="pres">
      <dgm:prSet presAssocID="{B6650F98-B720-4329-9371-C78B343D25DA}" presName="imagNode" presStyleLbl="fgImgPlace1" presStyleIdx="1" presStyleCnt="3" custLinFactX="100000" custLinFactY="-13759" custLinFactNeighborX="159740" custLinFactNeighborY="-100000"/>
      <dgm:spPr/>
    </dgm:pt>
    <dgm:pt modelId="{E080DABC-751E-4F46-BF6F-96C07F1BC35C}" type="pres">
      <dgm:prSet presAssocID="{6CBB72EF-B103-4E4A-8659-66EF92B68A8C}" presName="sibTrans" presStyleLbl="sibTrans2D1" presStyleIdx="0" presStyleCnt="0"/>
      <dgm:spPr/>
    </dgm:pt>
    <dgm:pt modelId="{E6400910-B9BD-4C99-AD79-EE0FD8455EA2}" type="pres">
      <dgm:prSet presAssocID="{F876578E-AAA1-432B-B9DD-2350B4C1A40C}" presName="compNode" presStyleCnt="0"/>
      <dgm:spPr/>
    </dgm:pt>
    <dgm:pt modelId="{22F4B9E4-2210-48FB-8D57-A729F0237990}" type="pres">
      <dgm:prSet presAssocID="{F876578E-AAA1-432B-B9DD-2350B4C1A40C}" presName="bkgdShape" presStyleLbl="node1" presStyleIdx="2" presStyleCnt="3"/>
      <dgm:spPr/>
    </dgm:pt>
    <dgm:pt modelId="{0B1C0348-05C8-4C67-A7A0-8D9A2303EEA7}" type="pres">
      <dgm:prSet presAssocID="{F876578E-AAA1-432B-B9DD-2350B4C1A40C}" presName="nodeTx" presStyleLbl="node1" presStyleIdx="2" presStyleCnt="3">
        <dgm:presLayoutVars>
          <dgm:bulletEnabled val="1"/>
        </dgm:presLayoutVars>
      </dgm:prSet>
      <dgm:spPr/>
    </dgm:pt>
    <dgm:pt modelId="{788DFD34-F8ED-4A7A-B772-8F9871E1B83F}" type="pres">
      <dgm:prSet presAssocID="{F876578E-AAA1-432B-B9DD-2350B4C1A40C}" presName="invisiNode" presStyleLbl="node1" presStyleIdx="2" presStyleCnt="3"/>
      <dgm:spPr/>
    </dgm:pt>
    <dgm:pt modelId="{99866112-A8F1-49A4-9729-F464F3623857}" type="pres">
      <dgm:prSet presAssocID="{F876578E-AAA1-432B-B9DD-2350B4C1A40C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7000" b="-7000"/>
          </a:stretch>
        </a:blipFill>
      </dgm:spPr>
    </dgm:pt>
  </dgm:ptLst>
  <dgm:cxnLst>
    <dgm:cxn modelId="{EF1F620C-3B2E-458E-A230-8F9AF4DEB941}" type="presOf" srcId="{A858E7D9-7DA3-4DE0-9CD2-6C96CDA06FDA}" destId="{10441E8E-42BB-47C6-86CB-898DA6B2AAB9}" srcOrd="0" destOrd="0" presId="urn:microsoft.com/office/officeart/2005/8/layout/hList7"/>
    <dgm:cxn modelId="{91030611-EB65-4BFF-886E-B4FB398D3760}" srcId="{2DB7B386-2A29-4E45-B28A-30D2F1A0F2A8}" destId="{9CDD6CC0-218B-4B7E-B2C3-36D09700A3F1}" srcOrd="0" destOrd="0" parTransId="{36187357-8645-4C23-AC94-482A20133AC5}" sibTransId="{A858E7D9-7DA3-4DE0-9CD2-6C96CDA06FDA}"/>
    <dgm:cxn modelId="{18AE5032-9F2B-4E5C-A3D8-0B9ADAB232BB}" type="presOf" srcId="{B6650F98-B720-4329-9371-C78B343D25DA}" destId="{8E4CA973-D6FD-4641-AEE3-60F209F724BF}" srcOrd="1" destOrd="0" presId="urn:microsoft.com/office/officeart/2005/8/layout/hList7"/>
    <dgm:cxn modelId="{72695E45-345C-44A0-843B-D7CCC8314C30}" type="presOf" srcId="{9CDD6CC0-218B-4B7E-B2C3-36D09700A3F1}" destId="{CAEFD70A-CEA8-4A93-B401-5029F790153D}" srcOrd="0" destOrd="0" presId="urn:microsoft.com/office/officeart/2005/8/layout/hList7"/>
    <dgm:cxn modelId="{161CEC49-1E42-4E07-AF44-8CB44971EB32}" type="presOf" srcId="{F876578E-AAA1-432B-B9DD-2350B4C1A40C}" destId="{22F4B9E4-2210-48FB-8D57-A729F0237990}" srcOrd="0" destOrd="0" presId="urn:microsoft.com/office/officeart/2005/8/layout/hList7"/>
    <dgm:cxn modelId="{D28BB84A-124A-4437-AD1E-C2918D2DD88C}" srcId="{2DB7B386-2A29-4E45-B28A-30D2F1A0F2A8}" destId="{F876578E-AAA1-432B-B9DD-2350B4C1A40C}" srcOrd="2" destOrd="0" parTransId="{9BAA91EA-FC80-4447-934D-7EA00DA29D54}" sibTransId="{9785A52D-4489-47BA-B9B9-042301BE2107}"/>
    <dgm:cxn modelId="{792F5272-E4B2-4B02-A24A-CA2C756FCA98}" type="presOf" srcId="{2DB7B386-2A29-4E45-B28A-30D2F1A0F2A8}" destId="{D5F375D4-58AF-49FC-9F72-E2CF101BB845}" srcOrd="0" destOrd="0" presId="urn:microsoft.com/office/officeart/2005/8/layout/hList7"/>
    <dgm:cxn modelId="{15D3EDA4-7FE1-40DE-8EB6-5A6F12CFF62B}" srcId="{2DB7B386-2A29-4E45-B28A-30D2F1A0F2A8}" destId="{B6650F98-B720-4329-9371-C78B343D25DA}" srcOrd="1" destOrd="0" parTransId="{264FE808-D8D5-41F4-96BD-91017E17E60B}" sibTransId="{6CBB72EF-B103-4E4A-8659-66EF92B68A8C}"/>
    <dgm:cxn modelId="{A139E0B3-4B4F-4AA0-BC35-A32592388EBE}" type="presOf" srcId="{9CDD6CC0-218B-4B7E-B2C3-36D09700A3F1}" destId="{253047CD-8C89-4A35-9546-D3FB21071E9D}" srcOrd="1" destOrd="0" presId="urn:microsoft.com/office/officeart/2005/8/layout/hList7"/>
    <dgm:cxn modelId="{612391BB-41F6-47F8-9211-B9B0E8DF41A7}" type="presOf" srcId="{F876578E-AAA1-432B-B9DD-2350B4C1A40C}" destId="{0B1C0348-05C8-4C67-A7A0-8D9A2303EEA7}" srcOrd="1" destOrd="0" presId="urn:microsoft.com/office/officeart/2005/8/layout/hList7"/>
    <dgm:cxn modelId="{C5C48FCE-6830-4BFC-B3E7-B15914E70488}" type="presOf" srcId="{B6650F98-B720-4329-9371-C78B343D25DA}" destId="{A917272C-EF6B-4839-8391-73A4462C4A12}" srcOrd="0" destOrd="0" presId="urn:microsoft.com/office/officeart/2005/8/layout/hList7"/>
    <dgm:cxn modelId="{110821E0-DEB8-40FE-BE8C-DA7E993D440E}" type="presOf" srcId="{6CBB72EF-B103-4E4A-8659-66EF92B68A8C}" destId="{E080DABC-751E-4F46-BF6F-96C07F1BC35C}" srcOrd="0" destOrd="0" presId="urn:microsoft.com/office/officeart/2005/8/layout/hList7"/>
    <dgm:cxn modelId="{97DE6505-6D1F-43D3-A3D9-508587F37711}" type="presParOf" srcId="{D5F375D4-58AF-49FC-9F72-E2CF101BB845}" destId="{BFC40B5D-FEF9-435D-8297-A829486630B6}" srcOrd="0" destOrd="0" presId="urn:microsoft.com/office/officeart/2005/8/layout/hList7"/>
    <dgm:cxn modelId="{F04B3924-2B2E-4C1D-BECC-502DA4AE3D46}" type="presParOf" srcId="{D5F375D4-58AF-49FC-9F72-E2CF101BB845}" destId="{4C48DE47-01AF-4FBD-B269-87C4B6E17044}" srcOrd="1" destOrd="0" presId="urn:microsoft.com/office/officeart/2005/8/layout/hList7"/>
    <dgm:cxn modelId="{C2536854-3C27-471D-A320-EA4D1B041A11}" type="presParOf" srcId="{4C48DE47-01AF-4FBD-B269-87C4B6E17044}" destId="{FC919708-2770-4D8A-8167-1D4F671D5E9E}" srcOrd="0" destOrd="0" presId="urn:microsoft.com/office/officeart/2005/8/layout/hList7"/>
    <dgm:cxn modelId="{E7629ED0-4896-4803-A9D2-DEF80CB79C18}" type="presParOf" srcId="{FC919708-2770-4D8A-8167-1D4F671D5E9E}" destId="{CAEFD70A-CEA8-4A93-B401-5029F790153D}" srcOrd="0" destOrd="0" presId="urn:microsoft.com/office/officeart/2005/8/layout/hList7"/>
    <dgm:cxn modelId="{C0CFBA4A-7038-4ACD-A184-6A170D5F5DCE}" type="presParOf" srcId="{FC919708-2770-4D8A-8167-1D4F671D5E9E}" destId="{253047CD-8C89-4A35-9546-D3FB21071E9D}" srcOrd="1" destOrd="0" presId="urn:microsoft.com/office/officeart/2005/8/layout/hList7"/>
    <dgm:cxn modelId="{C4E7F4B6-2A92-435A-87AE-C5E0D64A3C61}" type="presParOf" srcId="{FC919708-2770-4D8A-8167-1D4F671D5E9E}" destId="{9CE72325-980A-4005-9C1D-2593D5F7D654}" srcOrd="2" destOrd="0" presId="urn:microsoft.com/office/officeart/2005/8/layout/hList7"/>
    <dgm:cxn modelId="{CE0E256A-A865-448D-9442-A02C40B707F8}" type="presParOf" srcId="{FC919708-2770-4D8A-8167-1D4F671D5E9E}" destId="{3D009DEB-7E59-4592-9D44-CDA08DF90286}" srcOrd="3" destOrd="0" presId="urn:microsoft.com/office/officeart/2005/8/layout/hList7"/>
    <dgm:cxn modelId="{C80BFACA-3391-4EDF-8885-12DCD82A75A7}" type="presParOf" srcId="{4C48DE47-01AF-4FBD-B269-87C4B6E17044}" destId="{10441E8E-42BB-47C6-86CB-898DA6B2AAB9}" srcOrd="1" destOrd="0" presId="urn:microsoft.com/office/officeart/2005/8/layout/hList7"/>
    <dgm:cxn modelId="{E60D2EFD-7517-47D1-85A4-E8F0E74EBC67}" type="presParOf" srcId="{4C48DE47-01AF-4FBD-B269-87C4B6E17044}" destId="{97BA9B8A-D5D4-4C29-9F4D-209B1FCD24BE}" srcOrd="2" destOrd="0" presId="urn:microsoft.com/office/officeart/2005/8/layout/hList7"/>
    <dgm:cxn modelId="{C7779722-3C7C-4ACE-825A-CECF7C51DE6A}" type="presParOf" srcId="{97BA9B8A-D5D4-4C29-9F4D-209B1FCD24BE}" destId="{A917272C-EF6B-4839-8391-73A4462C4A12}" srcOrd="0" destOrd="0" presId="urn:microsoft.com/office/officeart/2005/8/layout/hList7"/>
    <dgm:cxn modelId="{818AC31F-357E-4961-8964-128A04B6F056}" type="presParOf" srcId="{97BA9B8A-D5D4-4C29-9F4D-209B1FCD24BE}" destId="{8E4CA973-D6FD-4641-AEE3-60F209F724BF}" srcOrd="1" destOrd="0" presId="urn:microsoft.com/office/officeart/2005/8/layout/hList7"/>
    <dgm:cxn modelId="{ECF3A7F3-535F-4396-8443-30C42CBEDD03}" type="presParOf" srcId="{97BA9B8A-D5D4-4C29-9F4D-209B1FCD24BE}" destId="{C605F799-E3FD-420B-8DA1-568AA91ED56E}" srcOrd="2" destOrd="0" presId="urn:microsoft.com/office/officeart/2005/8/layout/hList7"/>
    <dgm:cxn modelId="{760525C1-7246-4106-A8D9-B997822E8978}" type="presParOf" srcId="{97BA9B8A-D5D4-4C29-9F4D-209B1FCD24BE}" destId="{BE013C40-FAB6-4079-B2FD-AA1DCE1B0EE7}" srcOrd="3" destOrd="0" presId="urn:microsoft.com/office/officeart/2005/8/layout/hList7"/>
    <dgm:cxn modelId="{813C09EE-A7F2-4490-B508-B7CF94639633}" type="presParOf" srcId="{4C48DE47-01AF-4FBD-B269-87C4B6E17044}" destId="{E080DABC-751E-4F46-BF6F-96C07F1BC35C}" srcOrd="3" destOrd="0" presId="urn:microsoft.com/office/officeart/2005/8/layout/hList7"/>
    <dgm:cxn modelId="{DF685995-6562-41A1-A190-EA763F22B05E}" type="presParOf" srcId="{4C48DE47-01AF-4FBD-B269-87C4B6E17044}" destId="{E6400910-B9BD-4C99-AD79-EE0FD8455EA2}" srcOrd="4" destOrd="0" presId="urn:microsoft.com/office/officeart/2005/8/layout/hList7"/>
    <dgm:cxn modelId="{B56D036A-07C6-4536-ADA9-63BD8088B523}" type="presParOf" srcId="{E6400910-B9BD-4C99-AD79-EE0FD8455EA2}" destId="{22F4B9E4-2210-48FB-8D57-A729F0237990}" srcOrd="0" destOrd="0" presId="urn:microsoft.com/office/officeart/2005/8/layout/hList7"/>
    <dgm:cxn modelId="{2740CA2A-9F0F-4418-B84D-CAFA087DCFD2}" type="presParOf" srcId="{E6400910-B9BD-4C99-AD79-EE0FD8455EA2}" destId="{0B1C0348-05C8-4C67-A7A0-8D9A2303EEA7}" srcOrd="1" destOrd="0" presId="urn:microsoft.com/office/officeart/2005/8/layout/hList7"/>
    <dgm:cxn modelId="{AEAF7104-B9C6-41C0-AA2F-5E43DE256803}" type="presParOf" srcId="{E6400910-B9BD-4C99-AD79-EE0FD8455EA2}" destId="{788DFD34-F8ED-4A7A-B772-8F9871E1B83F}" srcOrd="2" destOrd="0" presId="urn:microsoft.com/office/officeart/2005/8/layout/hList7"/>
    <dgm:cxn modelId="{A593D318-2002-4BD7-B804-F07E08899D42}" type="presParOf" srcId="{E6400910-B9BD-4C99-AD79-EE0FD8455EA2}" destId="{99866112-A8F1-49A4-9729-F464F362385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CC6756-D26E-4A22-999F-022CBD5B85C8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476A088C-4A30-4119-ACDE-14D295BCC11D}">
      <dgm:prSet phldrT="[Texte]" custT="1"/>
      <dgm:spPr/>
      <dgm:t>
        <a:bodyPr/>
        <a:lstStyle/>
        <a:p>
          <a:r>
            <a:rPr lang="fr-FR" sz="4000" b="1" dirty="0"/>
            <a:t>Je suis en N3</a:t>
          </a:r>
        </a:p>
      </dgm:t>
    </dgm:pt>
    <dgm:pt modelId="{1FE1C321-A8D0-43D1-9996-288426661178}" type="parTrans" cxnId="{DE000133-6201-44C3-A553-C2A9D1BA6A07}">
      <dgm:prSet/>
      <dgm:spPr/>
      <dgm:t>
        <a:bodyPr/>
        <a:lstStyle/>
        <a:p>
          <a:endParaRPr lang="fr-FR"/>
        </a:p>
      </dgm:t>
    </dgm:pt>
    <dgm:pt modelId="{C75778B3-2B36-4E39-A4F2-FC3A844F9602}" type="sibTrans" cxnId="{DE000133-6201-44C3-A553-C2A9D1BA6A07}">
      <dgm:prSet/>
      <dgm:spPr/>
      <dgm:t>
        <a:bodyPr/>
        <a:lstStyle/>
        <a:p>
          <a:endParaRPr lang="fr-FR"/>
        </a:p>
      </dgm:t>
    </dgm:pt>
    <dgm:pt modelId="{E4127AA1-3ACF-43F4-B75B-89C2D8FD4FB8}">
      <dgm:prSet phldrT="[Texte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endParaRPr lang="fr-FR" b="1" dirty="0"/>
        </a:p>
        <a:p>
          <a:pPr>
            <a:buFont typeface="Wingdings" panose="05000000000000000000" pitchFamily="2" charset="2"/>
            <a:buChar char="§"/>
          </a:pPr>
          <a:r>
            <a:rPr lang="fr-FR" b="1" dirty="0"/>
            <a:t>Je peux </a:t>
          </a:r>
          <a:r>
            <a:rPr lang="fr-FR" dirty="0"/>
            <a:t>participer aux courses </a:t>
          </a:r>
          <a:r>
            <a:rPr lang="fr-FR" b="1" dirty="0"/>
            <a:t>régionales &amp; Courses CDF N3</a:t>
          </a:r>
        </a:p>
        <a:p>
          <a:pPr>
            <a:buFont typeface="Wingdings" panose="05000000000000000000" pitchFamily="2" charset="2"/>
            <a:buChar char="§"/>
          </a:pPr>
          <a:endParaRPr lang="fr-FR" dirty="0"/>
        </a:p>
        <a:p>
          <a:pPr>
            <a:buFont typeface="Wingdings" panose="05000000000000000000" pitchFamily="2" charset="2"/>
            <a:buChar char="§"/>
          </a:pPr>
          <a:r>
            <a:rPr lang="fr-FR" b="1" dirty="0"/>
            <a:t>Je peux </a:t>
          </a:r>
          <a:r>
            <a:rPr lang="fr-FR" dirty="0"/>
            <a:t>participer aux Courses </a:t>
          </a:r>
          <a:r>
            <a:rPr lang="fr-FR" b="1" dirty="0"/>
            <a:t>régionales et Coupe de France Kayak Cross</a:t>
          </a:r>
        </a:p>
      </dgm:t>
    </dgm:pt>
    <dgm:pt modelId="{CE211AFA-BF37-4582-B1E2-B9052954E83F}" type="parTrans" cxnId="{19A59355-2BAE-40EA-808B-2F98966C2F7E}">
      <dgm:prSet/>
      <dgm:spPr/>
      <dgm:t>
        <a:bodyPr/>
        <a:lstStyle/>
        <a:p>
          <a:endParaRPr lang="fr-FR"/>
        </a:p>
      </dgm:t>
    </dgm:pt>
    <dgm:pt modelId="{A0772EFA-0BFB-4BD3-8247-A5EABDD8075D}" type="sibTrans" cxnId="{19A59355-2BAE-40EA-808B-2F98966C2F7E}">
      <dgm:prSet/>
      <dgm:spPr/>
      <dgm:t>
        <a:bodyPr/>
        <a:lstStyle/>
        <a:p>
          <a:endParaRPr lang="fr-FR"/>
        </a:p>
      </dgm:t>
    </dgm:pt>
    <dgm:pt modelId="{7999B1A5-C4FC-4DB5-ADED-02A3DF8E1E4D}">
      <dgm:prSet phldrT="[Texte]" custT="1"/>
      <dgm:spPr>
        <a:solidFill>
          <a:schemeClr val="accent3">
            <a:hueOff val="0"/>
            <a:satOff val="0"/>
            <a:lumOff val="0"/>
          </a:schemeClr>
        </a:solidFill>
      </dgm:spPr>
      <dgm:t>
        <a:bodyPr/>
        <a:lstStyle/>
        <a:p>
          <a:r>
            <a:rPr lang="fr-FR" sz="3200" b="1" dirty="0"/>
            <a:t>ACCES à la FINALE pour les U15 et U18</a:t>
          </a:r>
        </a:p>
      </dgm:t>
    </dgm:pt>
    <dgm:pt modelId="{4A086E98-D2A4-40E6-B20F-BD4CAE005360}" type="parTrans" cxnId="{ED71BCF5-48DF-4180-97DF-A28D0E04F513}">
      <dgm:prSet/>
      <dgm:spPr/>
      <dgm:t>
        <a:bodyPr/>
        <a:lstStyle/>
        <a:p>
          <a:endParaRPr lang="fr-FR"/>
        </a:p>
      </dgm:t>
    </dgm:pt>
    <dgm:pt modelId="{2B1CF7AE-780E-41E2-8399-AB1AAD67D3E3}" type="sibTrans" cxnId="{ED71BCF5-48DF-4180-97DF-A28D0E04F513}">
      <dgm:prSet/>
      <dgm:spPr/>
      <dgm:t>
        <a:bodyPr/>
        <a:lstStyle/>
        <a:p>
          <a:endParaRPr lang="fr-FR"/>
        </a:p>
      </dgm:t>
    </dgm:pt>
    <dgm:pt modelId="{07B75A53-F786-424B-ADED-2FABB91A5044}">
      <dgm:prSet phldrT="[Texte]"/>
      <dgm:spPr/>
      <dgm:t>
        <a:bodyPr/>
        <a:lstStyle/>
        <a:p>
          <a:r>
            <a:rPr lang="fr-FR" b="1" dirty="0"/>
            <a:t>COUPE de FRANCE</a:t>
          </a:r>
        </a:p>
      </dgm:t>
    </dgm:pt>
    <dgm:pt modelId="{DA4D017E-2313-40F9-93D8-E3FB357743A2}" type="parTrans" cxnId="{CF02FF36-FFF8-410A-A3D4-AAFDD33BDE5E}">
      <dgm:prSet/>
      <dgm:spPr/>
      <dgm:t>
        <a:bodyPr/>
        <a:lstStyle/>
        <a:p>
          <a:endParaRPr lang="fr-FR"/>
        </a:p>
      </dgm:t>
    </dgm:pt>
    <dgm:pt modelId="{3D91830B-4B02-454D-96F9-C11779E6342A}" type="sibTrans" cxnId="{CF02FF36-FFF8-410A-A3D4-AAFDD33BDE5E}">
      <dgm:prSet/>
      <dgm:spPr/>
      <dgm:t>
        <a:bodyPr/>
        <a:lstStyle/>
        <a:p>
          <a:endParaRPr lang="fr-FR"/>
        </a:p>
      </dgm:t>
    </dgm:pt>
    <dgm:pt modelId="{B54AF3CD-921D-4808-A395-6FBA49C17A06}">
      <dgm:prSet phldrT="[Texte]" custT="1"/>
      <dgm:spPr/>
      <dgm:t>
        <a:bodyPr/>
        <a:lstStyle/>
        <a:p>
          <a:r>
            <a:rPr lang="fr-FR" sz="1900" b="1" dirty="0"/>
            <a:t>La Coupe de France c’est </a:t>
          </a:r>
          <a:r>
            <a:rPr lang="fr-FR" sz="1900" b="0" dirty="0"/>
            <a:t>3 étapes intermédiaires (6 résultats) + 1 Finale </a:t>
          </a:r>
          <a:r>
            <a:rPr lang="fr-FR" sz="1900" b="0" dirty="0">
              <a:latin typeface="Times New Roman"/>
              <a:cs typeface="Times New Roman"/>
            </a:rPr>
            <a:t>►7 résultats au total dont 2 jokers</a:t>
          </a:r>
        </a:p>
        <a:p>
          <a:r>
            <a:rPr lang="fr-FR" sz="1900" b="1" dirty="0">
              <a:latin typeface="Times New Roman"/>
              <a:cs typeface="Times New Roman"/>
            </a:rPr>
            <a:t>5 résultats seront pris en compte pour le classement final de coupe de France</a:t>
          </a:r>
          <a:endParaRPr lang="fr-FR" sz="1900" b="1" dirty="0"/>
        </a:p>
        <a:p>
          <a:r>
            <a:rPr lang="fr-FR" sz="1900" b="1" dirty="0"/>
            <a:t>Accès en N2 : </a:t>
          </a:r>
          <a:r>
            <a:rPr lang="fr-FR" sz="1900" b="1" dirty="0">
              <a:solidFill>
                <a:srgbClr val="FF0000"/>
              </a:solidFill>
            </a:rPr>
            <a:t>NOUVEAU   un quota minimum de U15 obligatoire en N2 </a:t>
          </a:r>
          <a:endParaRPr lang="fr-FR" sz="1900" dirty="0"/>
        </a:p>
        <a:p>
          <a:r>
            <a:rPr lang="fr-FR" sz="1900" dirty="0"/>
            <a:t>Participer au Championnat de France si je rentre dans les quotas</a:t>
          </a:r>
        </a:p>
      </dgm:t>
    </dgm:pt>
    <dgm:pt modelId="{0B40683C-6C38-4610-A5F4-8F17C760453B}" type="parTrans" cxnId="{17F4CC3D-D618-4D65-A9DC-FE8159CB0D1C}">
      <dgm:prSet/>
      <dgm:spPr/>
      <dgm:t>
        <a:bodyPr/>
        <a:lstStyle/>
        <a:p>
          <a:endParaRPr lang="fr-FR"/>
        </a:p>
      </dgm:t>
    </dgm:pt>
    <dgm:pt modelId="{543A2D8E-DDA4-4F84-BBF4-C0377BCF04AE}" type="sibTrans" cxnId="{17F4CC3D-D618-4D65-A9DC-FE8159CB0D1C}">
      <dgm:prSet/>
      <dgm:spPr/>
      <dgm:t>
        <a:bodyPr/>
        <a:lstStyle/>
        <a:p>
          <a:endParaRPr lang="fr-FR"/>
        </a:p>
      </dgm:t>
    </dgm:pt>
    <dgm:pt modelId="{95E58A96-DD45-4A21-B790-C04F6BA5F46A}">
      <dgm:prSet phldrT="[Texte]" custT="1"/>
      <dgm:spPr/>
      <dgm:t>
        <a:bodyPr/>
        <a:lstStyle/>
        <a:p>
          <a:endParaRPr lang="fr-FR" sz="2000" dirty="0"/>
        </a:p>
        <a:p>
          <a:r>
            <a:rPr lang="fr-FR" sz="2000" dirty="0"/>
            <a:t>Intégration de quotas supplémentaires pour les U15/U18 sur la finale N3</a:t>
          </a:r>
        </a:p>
      </dgm:t>
    </dgm:pt>
    <dgm:pt modelId="{21FF63FE-1D5C-4FB9-8D4F-84DF59FD88F2}" type="sibTrans" cxnId="{A3A528A5-26BC-445A-9933-28D94710D33A}">
      <dgm:prSet/>
      <dgm:spPr/>
      <dgm:t>
        <a:bodyPr/>
        <a:lstStyle/>
        <a:p>
          <a:endParaRPr lang="fr-FR"/>
        </a:p>
      </dgm:t>
    </dgm:pt>
    <dgm:pt modelId="{11776AA2-270A-4E23-A794-49AFDE4C282A}" type="parTrans" cxnId="{A3A528A5-26BC-445A-9933-28D94710D33A}">
      <dgm:prSet/>
      <dgm:spPr/>
      <dgm:t>
        <a:bodyPr/>
        <a:lstStyle/>
        <a:p>
          <a:endParaRPr lang="fr-FR"/>
        </a:p>
      </dgm:t>
    </dgm:pt>
    <dgm:pt modelId="{AB0C8F3C-C965-4D7C-A683-CA3B1AB5C183}">
      <dgm:prSet custT="1"/>
      <dgm:spPr/>
      <dgm:t>
        <a:bodyPr/>
        <a:lstStyle/>
        <a:p>
          <a:r>
            <a:rPr lang="fr-FR" sz="2000" dirty="0"/>
            <a:t> </a:t>
          </a:r>
          <a:r>
            <a:rPr lang="fr-FR" sz="3600" b="1" dirty="0"/>
            <a:t>!  </a:t>
          </a:r>
          <a:r>
            <a:rPr lang="fr-FR" sz="2000" dirty="0"/>
            <a:t>Les U15 doivent avoir la bivalence pour accéder à la finale</a:t>
          </a:r>
        </a:p>
      </dgm:t>
    </dgm:pt>
    <dgm:pt modelId="{12682D74-51D1-4A27-873C-7C49311A71B2}" type="parTrans" cxnId="{300596B8-4A12-489C-82E5-CAA914F12A65}">
      <dgm:prSet/>
      <dgm:spPr/>
      <dgm:t>
        <a:bodyPr/>
        <a:lstStyle/>
        <a:p>
          <a:endParaRPr lang="fr-FR"/>
        </a:p>
      </dgm:t>
    </dgm:pt>
    <dgm:pt modelId="{6ECBE489-CB70-4D54-875D-894784A1E3D9}" type="sibTrans" cxnId="{300596B8-4A12-489C-82E5-CAA914F12A65}">
      <dgm:prSet/>
      <dgm:spPr/>
      <dgm:t>
        <a:bodyPr/>
        <a:lstStyle/>
        <a:p>
          <a:endParaRPr lang="fr-FR"/>
        </a:p>
      </dgm:t>
    </dgm:pt>
    <dgm:pt modelId="{DFF71038-1F64-4028-95C8-860B0A997CAA}" type="pres">
      <dgm:prSet presAssocID="{51CC6756-D26E-4A22-999F-022CBD5B85C8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06F650FF-F8C5-46B3-8A69-BED3C5DBF2E6}" type="pres">
      <dgm:prSet presAssocID="{476A088C-4A30-4119-ACDE-14D295BCC11D}" presName="parentText1" presStyleLbl="node1" presStyleIdx="0" presStyleCnt="3" custLinFactNeighborX="8644" custLinFactNeighborY="-4199">
        <dgm:presLayoutVars>
          <dgm:chMax/>
          <dgm:chPref val="3"/>
          <dgm:bulletEnabled val="1"/>
        </dgm:presLayoutVars>
      </dgm:prSet>
      <dgm:spPr/>
    </dgm:pt>
    <dgm:pt modelId="{1605FEA4-F205-4827-BF81-1FF6433BC4D3}" type="pres">
      <dgm:prSet presAssocID="{476A088C-4A30-4119-ACDE-14D295BCC11D}" presName="childText1" presStyleLbl="solidAlignAcc1" presStyleIdx="0" presStyleCnt="3" custScaleX="98348" custScaleY="85131" custLinFactNeighborX="1986" custLinFactNeighborY="-10626">
        <dgm:presLayoutVars>
          <dgm:chMax val="0"/>
          <dgm:chPref val="0"/>
          <dgm:bulletEnabled val="1"/>
        </dgm:presLayoutVars>
      </dgm:prSet>
      <dgm:spPr/>
    </dgm:pt>
    <dgm:pt modelId="{4A6794F6-1A4D-456D-AEC2-66D30FF99F0F}" type="pres">
      <dgm:prSet presAssocID="{7999B1A5-C4FC-4DB5-ADED-02A3DF8E1E4D}" presName="parentText2" presStyleLbl="node1" presStyleIdx="1" presStyleCnt="3" custScaleX="100085" custScaleY="91465" custLinFactNeighborX="490" custLinFactNeighborY="-2222">
        <dgm:presLayoutVars>
          <dgm:chMax/>
          <dgm:chPref val="3"/>
          <dgm:bulletEnabled val="1"/>
        </dgm:presLayoutVars>
      </dgm:prSet>
      <dgm:spPr/>
    </dgm:pt>
    <dgm:pt modelId="{AC523490-8178-4F61-A472-D8B58115F547}" type="pres">
      <dgm:prSet presAssocID="{7999B1A5-C4FC-4DB5-ADED-02A3DF8E1E4D}" presName="childText2" presStyleLbl="solidAlignAcc1" presStyleIdx="1" presStyleCnt="3" custScaleX="91114" custScaleY="96781" custLinFactNeighborX="-2456" custLinFactNeighborY="-7015">
        <dgm:presLayoutVars>
          <dgm:chMax val="0"/>
          <dgm:chPref val="0"/>
          <dgm:bulletEnabled val="1"/>
        </dgm:presLayoutVars>
      </dgm:prSet>
      <dgm:spPr/>
    </dgm:pt>
    <dgm:pt modelId="{7E5E2563-B334-4AA2-8D4A-C31191A36F54}" type="pres">
      <dgm:prSet presAssocID="{07B75A53-F786-424B-ADED-2FABB91A5044}" presName="parentText3" presStyleLbl="node1" presStyleIdx="2" presStyleCnt="3" custScaleX="105464" custScaleY="93624" custLinFactNeighborX="-2974" custLinFactNeighborY="9540">
        <dgm:presLayoutVars>
          <dgm:chMax/>
          <dgm:chPref val="3"/>
          <dgm:bulletEnabled val="1"/>
        </dgm:presLayoutVars>
      </dgm:prSet>
      <dgm:spPr/>
    </dgm:pt>
    <dgm:pt modelId="{0A4857BA-26B6-4070-8252-38B42B17A425}" type="pres">
      <dgm:prSet presAssocID="{07B75A53-F786-424B-ADED-2FABB91A5044}" presName="childText3" presStyleLbl="solidAlignAcc1" presStyleIdx="2" presStyleCnt="3" custScaleX="108596" custScaleY="116741" custLinFactNeighborX="-1239" custLinFactNeighborY="8025">
        <dgm:presLayoutVars>
          <dgm:chMax val="0"/>
          <dgm:chPref val="0"/>
          <dgm:bulletEnabled val="1"/>
        </dgm:presLayoutVars>
      </dgm:prSet>
      <dgm:spPr/>
    </dgm:pt>
  </dgm:ptLst>
  <dgm:cxnLst>
    <dgm:cxn modelId="{40BE9D02-DACC-46A8-BC4E-1106BC858211}" type="presOf" srcId="{AB0C8F3C-C965-4D7C-A683-CA3B1AB5C183}" destId="{AC523490-8178-4F61-A472-D8B58115F547}" srcOrd="0" destOrd="1" presId="urn:microsoft.com/office/officeart/2009/3/layout/IncreasingArrowsProcess"/>
    <dgm:cxn modelId="{DE000133-6201-44C3-A553-C2A9D1BA6A07}" srcId="{51CC6756-D26E-4A22-999F-022CBD5B85C8}" destId="{476A088C-4A30-4119-ACDE-14D295BCC11D}" srcOrd="0" destOrd="0" parTransId="{1FE1C321-A8D0-43D1-9996-288426661178}" sibTransId="{C75778B3-2B36-4E39-A4F2-FC3A844F9602}"/>
    <dgm:cxn modelId="{CF02FF36-FFF8-410A-A3D4-AAFDD33BDE5E}" srcId="{51CC6756-D26E-4A22-999F-022CBD5B85C8}" destId="{07B75A53-F786-424B-ADED-2FABB91A5044}" srcOrd="2" destOrd="0" parTransId="{DA4D017E-2313-40F9-93D8-E3FB357743A2}" sibTransId="{3D91830B-4B02-454D-96F9-C11779E6342A}"/>
    <dgm:cxn modelId="{17F4CC3D-D618-4D65-A9DC-FE8159CB0D1C}" srcId="{07B75A53-F786-424B-ADED-2FABB91A5044}" destId="{B54AF3CD-921D-4808-A395-6FBA49C17A06}" srcOrd="0" destOrd="0" parTransId="{0B40683C-6C38-4610-A5F4-8F17C760453B}" sibTransId="{543A2D8E-DDA4-4F84-BBF4-C0377BCF04AE}"/>
    <dgm:cxn modelId="{4AE8BB48-7586-471C-B19E-03F85B372413}" type="presOf" srcId="{95E58A96-DD45-4A21-B790-C04F6BA5F46A}" destId="{AC523490-8178-4F61-A472-D8B58115F547}" srcOrd="0" destOrd="0" presId="urn:microsoft.com/office/officeart/2009/3/layout/IncreasingArrowsProcess"/>
    <dgm:cxn modelId="{19A59355-2BAE-40EA-808B-2F98966C2F7E}" srcId="{476A088C-4A30-4119-ACDE-14D295BCC11D}" destId="{E4127AA1-3ACF-43F4-B75B-89C2D8FD4FB8}" srcOrd="0" destOrd="0" parTransId="{CE211AFA-BF37-4582-B1E2-B9052954E83F}" sibTransId="{A0772EFA-0BFB-4BD3-8247-A5EABDD8075D}"/>
    <dgm:cxn modelId="{A3A528A5-26BC-445A-9933-28D94710D33A}" srcId="{7999B1A5-C4FC-4DB5-ADED-02A3DF8E1E4D}" destId="{95E58A96-DD45-4A21-B790-C04F6BA5F46A}" srcOrd="0" destOrd="0" parTransId="{11776AA2-270A-4E23-A794-49AFDE4C282A}" sibTransId="{21FF63FE-1D5C-4FB9-8D4F-84DF59FD88F2}"/>
    <dgm:cxn modelId="{300596B8-4A12-489C-82E5-CAA914F12A65}" srcId="{7999B1A5-C4FC-4DB5-ADED-02A3DF8E1E4D}" destId="{AB0C8F3C-C965-4D7C-A683-CA3B1AB5C183}" srcOrd="1" destOrd="0" parTransId="{12682D74-51D1-4A27-873C-7C49311A71B2}" sibTransId="{6ECBE489-CB70-4D54-875D-894784A1E3D9}"/>
    <dgm:cxn modelId="{AE9349CB-5AC2-4991-A994-A0C97D5289C9}" type="presOf" srcId="{476A088C-4A30-4119-ACDE-14D295BCC11D}" destId="{06F650FF-F8C5-46B3-8A69-BED3C5DBF2E6}" srcOrd="0" destOrd="0" presId="urn:microsoft.com/office/officeart/2009/3/layout/IncreasingArrowsProcess"/>
    <dgm:cxn modelId="{7E9E42DD-CB5A-4FF4-A975-D580E4E061C4}" type="presOf" srcId="{51CC6756-D26E-4A22-999F-022CBD5B85C8}" destId="{DFF71038-1F64-4028-95C8-860B0A997CAA}" srcOrd="0" destOrd="0" presId="urn:microsoft.com/office/officeart/2009/3/layout/IncreasingArrowsProcess"/>
    <dgm:cxn modelId="{111C8AED-19DD-4A02-BE6C-583CB59E7BD9}" type="presOf" srcId="{07B75A53-F786-424B-ADED-2FABB91A5044}" destId="{7E5E2563-B334-4AA2-8D4A-C31191A36F54}" srcOrd="0" destOrd="0" presId="urn:microsoft.com/office/officeart/2009/3/layout/IncreasingArrowsProcess"/>
    <dgm:cxn modelId="{ED71BCF5-48DF-4180-97DF-A28D0E04F513}" srcId="{51CC6756-D26E-4A22-999F-022CBD5B85C8}" destId="{7999B1A5-C4FC-4DB5-ADED-02A3DF8E1E4D}" srcOrd="1" destOrd="0" parTransId="{4A086E98-D2A4-40E6-B20F-BD4CAE005360}" sibTransId="{2B1CF7AE-780E-41E2-8399-AB1AAD67D3E3}"/>
    <dgm:cxn modelId="{D1CAD7F9-6433-437F-B084-70EC198843D7}" type="presOf" srcId="{E4127AA1-3ACF-43F4-B75B-89C2D8FD4FB8}" destId="{1605FEA4-F205-4827-BF81-1FF6433BC4D3}" srcOrd="0" destOrd="0" presId="urn:microsoft.com/office/officeart/2009/3/layout/IncreasingArrowsProcess"/>
    <dgm:cxn modelId="{4603B2FA-7BEF-4095-BC8E-70AA8EDDE396}" type="presOf" srcId="{7999B1A5-C4FC-4DB5-ADED-02A3DF8E1E4D}" destId="{4A6794F6-1A4D-456D-AEC2-66D30FF99F0F}" srcOrd="0" destOrd="0" presId="urn:microsoft.com/office/officeart/2009/3/layout/IncreasingArrowsProcess"/>
    <dgm:cxn modelId="{F6C1D5FC-2F0C-4A32-A74C-5D51C4B4FAD2}" type="presOf" srcId="{B54AF3CD-921D-4808-A395-6FBA49C17A06}" destId="{0A4857BA-26B6-4070-8252-38B42B17A425}" srcOrd="0" destOrd="0" presId="urn:microsoft.com/office/officeart/2009/3/layout/IncreasingArrowsProcess"/>
    <dgm:cxn modelId="{909ADD39-07CF-45B8-A9B4-DDF84F556CA1}" type="presParOf" srcId="{DFF71038-1F64-4028-95C8-860B0A997CAA}" destId="{06F650FF-F8C5-46B3-8A69-BED3C5DBF2E6}" srcOrd="0" destOrd="0" presId="urn:microsoft.com/office/officeart/2009/3/layout/IncreasingArrowsProcess"/>
    <dgm:cxn modelId="{4A940D27-0D1F-4738-B65D-0766E2495577}" type="presParOf" srcId="{DFF71038-1F64-4028-95C8-860B0A997CAA}" destId="{1605FEA4-F205-4827-BF81-1FF6433BC4D3}" srcOrd="1" destOrd="0" presId="urn:microsoft.com/office/officeart/2009/3/layout/IncreasingArrowsProcess"/>
    <dgm:cxn modelId="{7CD3CB91-AB9F-4A7D-A70A-49479DD0E69E}" type="presParOf" srcId="{DFF71038-1F64-4028-95C8-860B0A997CAA}" destId="{4A6794F6-1A4D-456D-AEC2-66D30FF99F0F}" srcOrd="2" destOrd="0" presId="urn:microsoft.com/office/officeart/2009/3/layout/IncreasingArrowsProcess"/>
    <dgm:cxn modelId="{5E037FA5-584F-4156-AD0B-7452CB83733E}" type="presParOf" srcId="{DFF71038-1F64-4028-95C8-860B0A997CAA}" destId="{AC523490-8178-4F61-A472-D8B58115F547}" srcOrd="3" destOrd="0" presId="urn:microsoft.com/office/officeart/2009/3/layout/IncreasingArrowsProcess"/>
    <dgm:cxn modelId="{EA73981B-819B-4F62-86A1-57DB7DDDA6D8}" type="presParOf" srcId="{DFF71038-1F64-4028-95C8-860B0A997CAA}" destId="{7E5E2563-B334-4AA2-8D4A-C31191A36F54}" srcOrd="4" destOrd="0" presId="urn:microsoft.com/office/officeart/2009/3/layout/IncreasingArrowsProcess"/>
    <dgm:cxn modelId="{B7372EF7-49C0-4AE4-9A09-46DBD66AA6F8}" type="presParOf" srcId="{DFF71038-1F64-4028-95C8-860B0A997CAA}" destId="{0A4857BA-26B6-4070-8252-38B42B17A42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B7B386-2A29-4E45-B28A-30D2F1A0F2A8}" type="doc">
      <dgm:prSet loTypeId="urn:microsoft.com/office/officeart/2005/8/layout/hList7" loCatId="list" qsTypeId="urn:microsoft.com/office/officeart/2005/8/quickstyle/simple1" qsCatId="simple" csTypeId="urn:microsoft.com/office/officeart/2005/8/colors/accent2_3" csCatId="accent2" phldr="1"/>
      <dgm:spPr/>
    </dgm:pt>
    <dgm:pt modelId="{9CDD6CC0-218B-4B7E-B2C3-36D09700A3F1}">
      <dgm:prSet phldrT="[Texte]" custT="1"/>
      <dgm:spPr/>
      <dgm:t>
        <a:bodyPr/>
        <a:lstStyle/>
        <a:p>
          <a:pPr algn="ctr"/>
          <a:r>
            <a:rPr lang="fr-FR" sz="2400" b="1" dirty="0"/>
            <a:t>Je suis classé(e) en Nationale 2 je peux </a:t>
          </a:r>
          <a:r>
            <a:rPr lang="fr-FR" sz="2400" dirty="0"/>
            <a:t>participer aux courses régionales et à la coupe de France N2.</a:t>
          </a:r>
          <a:endParaRPr lang="fr-FR" sz="2400" b="1" dirty="0"/>
        </a:p>
      </dgm:t>
    </dgm:pt>
    <dgm:pt modelId="{36187357-8645-4C23-AC94-482A20133AC5}" type="parTrans" cxnId="{91030611-EB65-4BFF-886E-B4FB398D3760}">
      <dgm:prSet/>
      <dgm:spPr/>
      <dgm:t>
        <a:bodyPr/>
        <a:lstStyle/>
        <a:p>
          <a:endParaRPr lang="fr-FR"/>
        </a:p>
      </dgm:t>
    </dgm:pt>
    <dgm:pt modelId="{A858E7D9-7DA3-4DE0-9CD2-6C96CDA06FDA}" type="sibTrans" cxnId="{91030611-EB65-4BFF-886E-B4FB398D3760}">
      <dgm:prSet/>
      <dgm:spPr/>
      <dgm:t>
        <a:bodyPr/>
        <a:lstStyle/>
        <a:p>
          <a:endParaRPr lang="fr-FR"/>
        </a:p>
      </dgm:t>
    </dgm:pt>
    <dgm:pt modelId="{05E411E9-B93B-4298-AD7D-17A15311D4F8}">
      <dgm:prSet phldrT="[Texte]" custT="1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pPr algn="ctr"/>
          <a:r>
            <a:rPr lang="fr-FR" sz="2400" b="1" dirty="0">
              <a:solidFill>
                <a:srgbClr val="002060"/>
              </a:solidFill>
            </a:rPr>
            <a:t>A l’issue de la saison : Selon mon classement coupe de France N2 </a:t>
          </a:r>
          <a:r>
            <a:rPr lang="fr-FR" sz="2400" b="1" dirty="0">
              <a:solidFill>
                <a:srgbClr val="FF0000"/>
              </a:solidFill>
            </a:rPr>
            <a:t>calculé sur mes 5  meilleurs résultats sachant que la Coupe de France représente 7 résultats au total</a:t>
          </a:r>
        </a:p>
        <a:p>
          <a:pPr algn="ctr"/>
          <a:r>
            <a:rPr lang="fr-FR" sz="2400" b="1" dirty="0">
              <a:solidFill>
                <a:srgbClr val="002060"/>
              </a:solidFill>
            </a:rPr>
            <a:t> je peux : </a:t>
          </a:r>
        </a:p>
        <a:p>
          <a:pPr algn="ctr"/>
          <a:r>
            <a:rPr lang="fr-FR" sz="2400" b="1" dirty="0">
              <a:solidFill>
                <a:srgbClr val="002060"/>
              </a:solidFill>
            </a:rPr>
            <a:t>-Accéder en N1</a:t>
          </a:r>
        </a:p>
        <a:p>
          <a:pPr algn="ctr"/>
          <a:r>
            <a:rPr lang="fr-FR" sz="2400" b="1" dirty="0">
              <a:solidFill>
                <a:srgbClr val="002060"/>
              </a:solidFill>
            </a:rPr>
            <a:t>- Rester en N2</a:t>
          </a:r>
        </a:p>
        <a:p>
          <a:pPr algn="ctr"/>
          <a:r>
            <a:rPr lang="fr-FR" sz="2400" b="1" dirty="0">
              <a:solidFill>
                <a:srgbClr val="002060"/>
              </a:solidFill>
            </a:rPr>
            <a:t>-Descendre en N3</a:t>
          </a:r>
        </a:p>
        <a:p>
          <a:pPr algn="ctr"/>
          <a:endParaRPr lang="fr-FR" sz="2400" b="1" dirty="0">
            <a:solidFill>
              <a:srgbClr val="002060"/>
            </a:solidFill>
          </a:endParaRPr>
        </a:p>
        <a:p>
          <a:pPr algn="l"/>
          <a:endParaRPr lang="fr-FR" sz="2400" b="1" dirty="0">
            <a:solidFill>
              <a:srgbClr val="002060"/>
            </a:solidFill>
          </a:endParaRPr>
        </a:p>
      </dgm:t>
    </dgm:pt>
    <dgm:pt modelId="{2D6C4354-42AC-411A-9FC1-52FBE4035E9A}" type="parTrans" cxnId="{52226B2D-9C8C-4DA0-9ECD-6BD27E26D6A1}">
      <dgm:prSet/>
      <dgm:spPr/>
      <dgm:t>
        <a:bodyPr/>
        <a:lstStyle/>
        <a:p>
          <a:endParaRPr lang="fr-FR"/>
        </a:p>
      </dgm:t>
    </dgm:pt>
    <dgm:pt modelId="{44230411-0157-483D-BBB5-FBCEB1E2FEC9}" type="sibTrans" cxnId="{52226B2D-9C8C-4DA0-9ECD-6BD27E26D6A1}">
      <dgm:prSet/>
      <dgm:spPr/>
      <dgm:t>
        <a:bodyPr/>
        <a:lstStyle/>
        <a:p>
          <a:endParaRPr lang="fr-FR"/>
        </a:p>
      </dgm:t>
    </dgm:pt>
    <dgm:pt modelId="{18B85F63-D04B-486E-95B1-2B11756E6BF4}">
      <dgm:prSet phldrT="[Texte]" custT="1"/>
      <dgm:spPr/>
      <dgm:t>
        <a:bodyPr/>
        <a:lstStyle/>
        <a:p>
          <a:pPr algn="ctr"/>
          <a:r>
            <a:rPr lang="fr-FR" sz="2400" b="0" dirty="0"/>
            <a:t>Je</a:t>
          </a:r>
          <a:r>
            <a:rPr lang="fr-FR" sz="2400" b="0" baseline="0" dirty="0"/>
            <a:t> peux accéder également en N1 si je suis Champion de France U15 OU si je fais un podium U18</a:t>
          </a:r>
          <a:endParaRPr lang="fr-FR" sz="2400" b="0" dirty="0"/>
        </a:p>
      </dgm:t>
    </dgm:pt>
    <dgm:pt modelId="{36C449B2-5E40-47BA-BA6E-03C4336BE63E}" type="parTrans" cxnId="{B8BE05EF-CF9C-46B6-AE21-02D4A070DC33}">
      <dgm:prSet/>
      <dgm:spPr/>
      <dgm:t>
        <a:bodyPr/>
        <a:lstStyle/>
        <a:p>
          <a:endParaRPr lang="fr-FR"/>
        </a:p>
      </dgm:t>
    </dgm:pt>
    <dgm:pt modelId="{02C0173F-3C49-4B99-B7DD-208234171F4F}" type="sibTrans" cxnId="{B8BE05EF-CF9C-46B6-AE21-02D4A070DC33}">
      <dgm:prSet/>
      <dgm:spPr/>
      <dgm:t>
        <a:bodyPr/>
        <a:lstStyle/>
        <a:p>
          <a:endParaRPr lang="fr-FR"/>
        </a:p>
      </dgm:t>
    </dgm:pt>
    <dgm:pt modelId="{D5F375D4-58AF-49FC-9F72-E2CF101BB845}" type="pres">
      <dgm:prSet presAssocID="{2DB7B386-2A29-4E45-B28A-30D2F1A0F2A8}" presName="Name0" presStyleCnt="0">
        <dgm:presLayoutVars>
          <dgm:dir/>
          <dgm:resizeHandles val="exact"/>
        </dgm:presLayoutVars>
      </dgm:prSet>
      <dgm:spPr/>
    </dgm:pt>
    <dgm:pt modelId="{BFC40B5D-FEF9-435D-8297-A829486630B6}" type="pres">
      <dgm:prSet presAssocID="{2DB7B386-2A29-4E45-B28A-30D2F1A0F2A8}" presName="fgShape" presStyleLbl="fgShp" presStyleIdx="0" presStyleCnt="1" custLinFactNeighborX="0" custLinFactNeighborY="88522"/>
      <dgm:spPr/>
    </dgm:pt>
    <dgm:pt modelId="{4C48DE47-01AF-4FBD-B269-87C4B6E17044}" type="pres">
      <dgm:prSet presAssocID="{2DB7B386-2A29-4E45-B28A-30D2F1A0F2A8}" presName="linComp" presStyleCnt="0"/>
      <dgm:spPr/>
    </dgm:pt>
    <dgm:pt modelId="{FC919708-2770-4D8A-8167-1D4F671D5E9E}" type="pres">
      <dgm:prSet presAssocID="{9CDD6CC0-218B-4B7E-B2C3-36D09700A3F1}" presName="compNode" presStyleCnt="0"/>
      <dgm:spPr/>
    </dgm:pt>
    <dgm:pt modelId="{CAEFD70A-CEA8-4A93-B401-5029F790153D}" type="pres">
      <dgm:prSet presAssocID="{9CDD6CC0-218B-4B7E-B2C3-36D09700A3F1}" presName="bkgdShape" presStyleLbl="node1" presStyleIdx="0" presStyleCnt="3"/>
      <dgm:spPr/>
    </dgm:pt>
    <dgm:pt modelId="{253047CD-8C89-4A35-9546-D3FB21071E9D}" type="pres">
      <dgm:prSet presAssocID="{9CDD6CC0-218B-4B7E-B2C3-36D09700A3F1}" presName="nodeTx" presStyleLbl="node1" presStyleIdx="0" presStyleCnt="3">
        <dgm:presLayoutVars>
          <dgm:bulletEnabled val="1"/>
        </dgm:presLayoutVars>
      </dgm:prSet>
      <dgm:spPr/>
    </dgm:pt>
    <dgm:pt modelId="{9CE72325-980A-4005-9C1D-2593D5F7D654}" type="pres">
      <dgm:prSet presAssocID="{9CDD6CC0-218B-4B7E-B2C3-36D09700A3F1}" presName="invisiNode" presStyleLbl="node1" presStyleIdx="0" presStyleCnt="3"/>
      <dgm:spPr/>
    </dgm:pt>
    <dgm:pt modelId="{3D009DEB-7E59-4592-9D44-CDA08DF90286}" type="pres">
      <dgm:prSet presAssocID="{9CDD6CC0-218B-4B7E-B2C3-36D09700A3F1}" presName="imagNode" presStyleLbl="fgImgPlace1" presStyleIdx="0" presStyleCnt="3" custScaleX="97370" custScaleY="99132" custLinFactNeighborX="-1587" custLinFactNeighborY="-13491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35A5A453-F197-45F5-BB50-D883A144122C}" type="pres">
      <dgm:prSet presAssocID="{A858E7D9-7DA3-4DE0-9CD2-6C96CDA06FDA}" presName="sibTrans" presStyleLbl="sibTrans2D1" presStyleIdx="0" presStyleCnt="0"/>
      <dgm:spPr/>
    </dgm:pt>
    <dgm:pt modelId="{1C680BE4-DBC7-4B79-8072-DF1458F1D629}" type="pres">
      <dgm:prSet presAssocID="{18B85F63-D04B-486E-95B1-2B11756E6BF4}" presName="compNode" presStyleCnt="0"/>
      <dgm:spPr/>
    </dgm:pt>
    <dgm:pt modelId="{7B08C11C-8E5E-4EF4-A2A4-38E291C63BB2}" type="pres">
      <dgm:prSet presAssocID="{18B85F63-D04B-486E-95B1-2B11756E6BF4}" presName="bkgdShape" presStyleLbl="node1" presStyleIdx="1" presStyleCnt="3" custLinFactX="3815" custLinFactNeighborX="100000" custLinFactNeighborY="-631"/>
      <dgm:spPr/>
    </dgm:pt>
    <dgm:pt modelId="{C79559BD-5324-4D85-AE71-5F18D3D9C490}" type="pres">
      <dgm:prSet presAssocID="{18B85F63-D04B-486E-95B1-2B11756E6BF4}" presName="nodeTx" presStyleLbl="node1" presStyleIdx="1" presStyleCnt="3">
        <dgm:presLayoutVars>
          <dgm:bulletEnabled val="1"/>
        </dgm:presLayoutVars>
      </dgm:prSet>
      <dgm:spPr/>
    </dgm:pt>
    <dgm:pt modelId="{88E1819C-BF61-49BB-89EE-409CA03FBDC4}" type="pres">
      <dgm:prSet presAssocID="{18B85F63-D04B-486E-95B1-2B11756E6BF4}" presName="invisiNode" presStyleLbl="node1" presStyleIdx="1" presStyleCnt="3"/>
      <dgm:spPr/>
    </dgm:pt>
    <dgm:pt modelId="{5F02A6DE-1F36-40B3-8590-514EA1DEC8FD}" type="pres">
      <dgm:prSet presAssocID="{18B85F63-D04B-486E-95B1-2B11756E6BF4}" presName="imagNode" presStyleLbl="fgImgPlace1" presStyleIdx="1" presStyleCnt="3" custLinFactX="100000" custLinFactNeighborX="112169" custLinFactNeighborY="-6164"/>
      <dgm:spPr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</dgm:spPr>
    </dgm:pt>
    <dgm:pt modelId="{C72FA031-EEAD-4DE5-ACDB-352ECCF4229F}" type="pres">
      <dgm:prSet presAssocID="{02C0173F-3C49-4B99-B7DD-208234171F4F}" presName="sibTrans" presStyleLbl="sibTrans2D1" presStyleIdx="0" presStyleCnt="0"/>
      <dgm:spPr/>
    </dgm:pt>
    <dgm:pt modelId="{3A84D58D-F02A-4EE8-996B-EBAA084828DE}" type="pres">
      <dgm:prSet presAssocID="{05E411E9-B93B-4298-AD7D-17A15311D4F8}" presName="compNode" presStyleCnt="0"/>
      <dgm:spPr/>
    </dgm:pt>
    <dgm:pt modelId="{682F15B3-40EF-4AF4-B257-57CA63C305B4}" type="pres">
      <dgm:prSet presAssocID="{05E411E9-B93B-4298-AD7D-17A15311D4F8}" presName="bkgdShape" presStyleLbl="node1" presStyleIdx="2" presStyleCnt="3" custLinFactX="-2672" custLinFactNeighborX="-100000" custLinFactNeighborY="0"/>
      <dgm:spPr/>
    </dgm:pt>
    <dgm:pt modelId="{E55C5997-B748-42D1-AB4E-63C75CC4D288}" type="pres">
      <dgm:prSet presAssocID="{05E411E9-B93B-4298-AD7D-17A15311D4F8}" presName="nodeTx" presStyleLbl="node1" presStyleIdx="2" presStyleCnt="3">
        <dgm:presLayoutVars>
          <dgm:bulletEnabled val="1"/>
        </dgm:presLayoutVars>
      </dgm:prSet>
      <dgm:spPr/>
    </dgm:pt>
    <dgm:pt modelId="{30C2C995-04E3-4F5E-BEA5-C2B39DA4B473}" type="pres">
      <dgm:prSet presAssocID="{05E411E9-B93B-4298-AD7D-17A15311D4F8}" presName="invisiNode" presStyleLbl="node1" presStyleIdx="2" presStyleCnt="3"/>
      <dgm:spPr/>
    </dgm:pt>
    <dgm:pt modelId="{D3A86733-9C21-4FB0-933E-EBC40E9EC343}" type="pres">
      <dgm:prSet presAssocID="{05E411E9-B93B-4298-AD7D-17A15311D4F8}" presName="imagNode" presStyleLbl="fgImgPlace1" presStyleIdx="2" presStyleCnt="3" custFlipVert="1" custFlipHor="0" custScaleX="6542" custScaleY="4214" custLinFactX="-27549" custLinFactNeighborX="-100000" custLinFactNeighborY="-62362"/>
      <dgm:spPr>
        <a:solidFill>
          <a:schemeClr val="bg1"/>
        </a:solidFill>
      </dgm:spPr>
    </dgm:pt>
  </dgm:ptLst>
  <dgm:cxnLst>
    <dgm:cxn modelId="{22897B02-AAE5-4716-ACC0-430758DBAE43}" type="presOf" srcId="{05E411E9-B93B-4298-AD7D-17A15311D4F8}" destId="{E55C5997-B748-42D1-AB4E-63C75CC4D288}" srcOrd="1" destOrd="0" presId="urn:microsoft.com/office/officeart/2005/8/layout/hList7"/>
    <dgm:cxn modelId="{FA835D05-DCE5-458E-A7BA-B6FD8F851BA8}" type="presOf" srcId="{05E411E9-B93B-4298-AD7D-17A15311D4F8}" destId="{682F15B3-40EF-4AF4-B257-57CA63C305B4}" srcOrd="0" destOrd="0" presId="urn:microsoft.com/office/officeart/2005/8/layout/hList7"/>
    <dgm:cxn modelId="{91030611-EB65-4BFF-886E-B4FB398D3760}" srcId="{2DB7B386-2A29-4E45-B28A-30D2F1A0F2A8}" destId="{9CDD6CC0-218B-4B7E-B2C3-36D09700A3F1}" srcOrd="0" destOrd="0" parTransId="{36187357-8645-4C23-AC94-482A20133AC5}" sibTransId="{A858E7D9-7DA3-4DE0-9CD2-6C96CDA06FDA}"/>
    <dgm:cxn modelId="{52226B2D-9C8C-4DA0-9ECD-6BD27E26D6A1}" srcId="{2DB7B386-2A29-4E45-B28A-30D2F1A0F2A8}" destId="{05E411E9-B93B-4298-AD7D-17A15311D4F8}" srcOrd="2" destOrd="0" parTransId="{2D6C4354-42AC-411A-9FC1-52FBE4035E9A}" sibTransId="{44230411-0157-483D-BBB5-FBCEB1E2FEC9}"/>
    <dgm:cxn modelId="{72695E45-345C-44A0-843B-D7CCC8314C30}" type="presOf" srcId="{9CDD6CC0-218B-4B7E-B2C3-36D09700A3F1}" destId="{CAEFD70A-CEA8-4A93-B401-5029F790153D}" srcOrd="0" destOrd="0" presId="urn:microsoft.com/office/officeart/2005/8/layout/hList7"/>
    <dgm:cxn modelId="{C94E7F4E-09D8-44BE-8BF0-2A646B14F11D}" type="presOf" srcId="{A858E7D9-7DA3-4DE0-9CD2-6C96CDA06FDA}" destId="{35A5A453-F197-45F5-BB50-D883A144122C}" srcOrd="0" destOrd="0" presId="urn:microsoft.com/office/officeart/2005/8/layout/hList7"/>
    <dgm:cxn modelId="{792F5272-E4B2-4B02-A24A-CA2C756FCA98}" type="presOf" srcId="{2DB7B386-2A29-4E45-B28A-30D2F1A0F2A8}" destId="{D5F375D4-58AF-49FC-9F72-E2CF101BB845}" srcOrd="0" destOrd="0" presId="urn:microsoft.com/office/officeart/2005/8/layout/hList7"/>
    <dgm:cxn modelId="{E636038E-8A2B-43A5-B0D8-4602CE3C2CD9}" type="presOf" srcId="{18B85F63-D04B-486E-95B1-2B11756E6BF4}" destId="{C79559BD-5324-4D85-AE71-5F18D3D9C490}" srcOrd="1" destOrd="0" presId="urn:microsoft.com/office/officeart/2005/8/layout/hList7"/>
    <dgm:cxn modelId="{0D9C4991-7DAC-4AA4-9736-83BBCA20742F}" type="presOf" srcId="{02C0173F-3C49-4B99-B7DD-208234171F4F}" destId="{C72FA031-EEAD-4DE5-ACDB-352ECCF4229F}" srcOrd="0" destOrd="0" presId="urn:microsoft.com/office/officeart/2005/8/layout/hList7"/>
    <dgm:cxn modelId="{A139E0B3-4B4F-4AA0-BC35-A32592388EBE}" type="presOf" srcId="{9CDD6CC0-218B-4B7E-B2C3-36D09700A3F1}" destId="{253047CD-8C89-4A35-9546-D3FB21071E9D}" srcOrd="1" destOrd="0" presId="urn:microsoft.com/office/officeart/2005/8/layout/hList7"/>
    <dgm:cxn modelId="{D0D7E8B6-943D-4992-8932-5DFC8289D05F}" type="presOf" srcId="{18B85F63-D04B-486E-95B1-2B11756E6BF4}" destId="{7B08C11C-8E5E-4EF4-A2A4-38E291C63BB2}" srcOrd="0" destOrd="0" presId="urn:microsoft.com/office/officeart/2005/8/layout/hList7"/>
    <dgm:cxn modelId="{B8BE05EF-CF9C-46B6-AE21-02D4A070DC33}" srcId="{2DB7B386-2A29-4E45-B28A-30D2F1A0F2A8}" destId="{18B85F63-D04B-486E-95B1-2B11756E6BF4}" srcOrd="1" destOrd="0" parTransId="{36C449B2-5E40-47BA-BA6E-03C4336BE63E}" sibTransId="{02C0173F-3C49-4B99-B7DD-208234171F4F}"/>
    <dgm:cxn modelId="{97DE6505-6D1F-43D3-A3D9-508587F37711}" type="presParOf" srcId="{D5F375D4-58AF-49FC-9F72-E2CF101BB845}" destId="{BFC40B5D-FEF9-435D-8297-A829486630B6}" srcOrd="0" destOrd="0" presId="urn:microsoft.com/office/officeart/2005/8/layout/hList7"/>
    <dgm:cxn modelId="{F04B3924-2B2E-4C1D-BECC-502DA4AE3D46}" type="presParOf" srcId="{D5F375D4-58AF-49FC-9F72-E2CF101BB845}" destId="{4C48DE47-01AF-4FBD-B269-87C4B6E17044}" srcOrd="1" destOrd="0" presId="urn:microsoft.com/office/officeart/2005/8/layout/hList7"/>
    <dgm:cxn modelId="{C2536854-3C27-471D-A320-EA4D1B041A11}" type="presParOf" srcId="{4C48DE47-01AF-4FBD-B269-87C4B6E17044}" destId="{FC919708-2770-4D8A-8167-1D4F671D5E9E}" srcOrd="0" destOrd="0" presId="urn:microsoft.com/office/officeart/2005/8/layout/hList7"/>
    <dgm:cxn modelId="{E7629ED0-4896-4803-A9D2-DEF80CB79C18}" type="presParOf" srcId="{FC919708-2770-4D8A-8167-1D4F671D5E9E}" destId="{CAEFD70A-CEA8-4A93-B401-5029F790153D}" srcOrd="0" destOrd="0" presId="urn:microsoft.com/office/officeart/2005/8/layout/hList7"/>
    <dgm:cxn modelId="{C0CFBA4A-7038-4ACD-A184-6A170D5F5DCE}" type="presParOf" srcId="{FC919708-2770-4D8A-8167-1D4F671D5E9E}" destId="{253047CD-8C89-4A35-9546-D3FB21071E9D}" srcOrd="1" destOrd="0" presId="urn:microsoft.com/office/officeart/2005/8/layout/hList7"/>
    <dgm:cxn modelId="{C4E7F4B6-2A92-435A-87AE-C5E0D64A3C61}" type="presParOf" srcId="{FC919708-2770-4D8A-8167-1D4F671D5E9E}" destId="{9CE72325-980A-4005-9C1D-2593D5F7D654}" srcOrd="2" destOrd="0" presId="urn:microsoft.com/office/officeart/2005/8/layout/hList7"/>
    <dgm:cxn modelId="{CE0E256A-A865-448D-9442-A02C40B707F8}" type="presParOf" srcId="{FC919708-2770-4D8A-8167-1D4F671D5E9E}" destId="{3D009DEB-7E59-4592-9D44-CDA08DF90286}" srcOrd="3" destOrd="0" presId="urn:microsoft.com/office/officeart/2005/8/layout/hList7"/>
    <dgm:cxn modelId="{F1F91C80-C700-481A-A6E6-9B84A7B5435A}" type="presParOf" srcId="{4C48DE47-01AF-4FBD-B269-87C4B6E17044}" destId="{35A5A453-F197-45F5-BB50-D883A144122C}" srcOrd="1" destOrd="0" presId="urn:microsoft.com/office/officeart/2005/8/layout/hList7"/>
    <dgm:cxn modelId="{F7157749-2B00-4662-A7E4-7D0393643DAA}" type="presParOf" srcId="{4C48DE47-01AF-4FBD-B269-87C4B6E17044}" destId="{1C680BE4-DBC7-4B79-8072-DF1458F1D629}" srcOrd="2" destOrd="0" presId="urn:microsoft.com/office/officeart/2005/8/layout/hList7"/>
    <dgm:cxn modelId="{E734B082-FF46-4D1D-82D3-2D00C2D3BB22}" type="presParOf" srcId="{1C680BE4-DBC7-4B79-8072-DF1458F1D629}" destId="{7B08C11C-8E5E-4EF4-A2A4-38E291C63BB2}" srcOrd="0" destOrd="0" presId="urn:microsoft.com/office/officeart/2005/8/layout/hList7"/>
    <dgm:cxn modelId="{CFF9EB04-A44F-456E-91CA-F55D0ACC8E0E}" type="presParOf" srcId="{1C680BE4-DBC7-4B79-8072-DF1458F1D629}" destId="{C79559BD-5324-4D85-AE71-5F18D3D9C490}" srcOrd="1" destOrd="0" presId="urn:microsoft.com/office/officeart/2005/8/layout/hList7"/>
    <dgm:cxn modelId="{E4F9608A-4718-4B60-823B-DEF40A798721}" type="presParOf" srcId="{1C680BE4-DBC7-4B79-8072-DF1458F1D629}" destId="{88E1819C-BF61-49BB-89EE-409CA03FBDC4}" srcOrd="2" destOrd="0" presId="urn:microsoft.com/office/officeart/2005/8/layout/hList7"/>
    <dgm:cxn modelId="{28FCE2C3-A731-46A1-8E2B-EE62E7591926}" type="presParOf" srcId="{1C680BE4-DBC7-4B79-8072-DF1458F1D629}" destId="{5F02A6DE-1F36-40B3-8590-514EA1DEC8FD}" srcOrd="3" destOrd="0" presId="urn:microsoft.com/office/officeart/2005/8/layout/hList7"/>
    <dgm:cxn modelId="{6A872281-583F-4B35-87CA-C83DF0898361}" type="presParOf" srcId="{4C48DE47-01AF-4FBD-B269-87C4B6E17044}" destId="{C72FA031-EEAD-4DE5-ACDB-352ECCF4229F}" srcOrd="3" destOrd="0" presId="urn:microsoft.com/office/officeart/2005/8/layout/hList7"/>
    <dgm:cxn modelId="{C435D0D8-5A4B-440C-9867-4FAD87BA32E8}" type="presParOf" srcId="{4C48DE47-01AF-4FBD-B269-87C4B6E17044}" destId="{3A84D58D-F02A-4EE8-996B-EBAA084828DE}" srcOrd="4" destOrd="0" presId="urn:microsoft.com/office/officeart/2005/8/layout/hList7"/>
    <dgm:cxn modelId="{5277917D-0287-47B6-88A0-E127DFB3C964}" type="presParOf" srcId="{3A84D58D-F02A-4EE8-996B-EBAA084828DE}" destId="{682F15B3-40EF-4AF4-B257-57CA63C305B4}" srcOrd="0" destOrd="0" presId="urn:microsoft.com/office/officeart/2005/8/layout/hList7"/>
    <dgm:cxn modelId="{87FB4ACC-303C-417F-8705-7E4D8FBBCBED}" type="presParOf" srcId="{3A84D58D-F02A-4EE8-996B-EBAA084828DE}" destId="{E55C5997-B748-42D1-AB4E-63C75CC4D288}" srcOrd="1" destOrd="0" presId="urn:microsoft.com/office/officeart/2005/8/layout/hList7"/>
    <dgm:cxn modelId="{6454ACFF-34D0-4F41-BFBD-B1E60F87AE85}" type="presParOf" srcId="{3A84D58D-F02A-4EE8-996B-EBAA084828DE}" destId="{30C2C995-04E3-4F5E-BEA5-C2B39DA4B473}" srcOrd="2" destOrd="0" presId="urn:microsoft.com/office/officeart/2005/8/layout/hList7"/>
    <dgm:cxn modelId="{1BAC23E8-FC8A-4176-8F03-E3A8CB1CBD59}" type="presParOf" srcId="{3A84D58D-F02A-4EE8-996B-EBAA084828DE}" destId="{D3A86733-9C21-4FB0-933E-EBC40E9EC34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D9605D-915D-4ABF-BAA5-D5AE2A6A32FB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3812F4AC-3576-44C4-AD77-4F65CFA73EA6}">
      <dgm:prSet phldrT="[Texte]"/>
      <dgm:spPr/>
      <dgm:t>
        <a:bodyPr/>
        <a:lstStyle/>
        <a:p>
          <a:r>
            <a:rPr lang="fr-FR" dirty="0"/>
            <a:t>Je suis en N2</a:t>
          </a:r>
        </a:p>
      </dgm:t>
    </dgm:pt>
    <dgm:pt modelId="{900CC41E-2533-42E3-8697-E7E65A17C38C}" type="parTrans" cxnId="{157250AD-2647-4CE2-A018-524CC19EFC1A}">
      <dgm:prSet/>
      <dgm:spPr/>
      <dgm:t>
        <a:bodyPr/>
        <a:lstStyle/>
        <a:p>
          <a:endParaRPr lang="fr-FR"/>
        </a:p>
      </dgm:t>
    </dgm:pt>
    <dgm:pt modelId="{54321552-677E-49E3-A954-09A300A273FA}" type="sibTrans" cxnId="{157250AD-2647-4CE2-A018-524CC19EFC1A}">
      <dgm:prSet/>
      <dgm:spPr/>
      <dgm:t>
        <a:bodyPr/>
        <a:lstStyle/>
        <a:p>
          <a:endParaRPr lang="fr-FR"/>
        </a:p>
      </dgm:t>
    </dgm:pt>
    <dgm:pt modelId="{73109CB6-72AF-43C0-A752-4D65F05D9716}">
      <dgm:prSet phldrT="[Texte]" custT="1"/>
      <dgm:spPr/>
      <dgm:t>
        <a:bodyPr/>
        <a:lstStyle/>
        <a:p>
          <a:r>
            <a:rPr lang="fr-FR" sz="2400" b="1" dirty="0"/>
            <a:t>Je peux participer à des Courses régionales </a:t>
          </a:r>
          <a:r>
            <a:rPr lang="fr-FR" sz="2400" b="1"/>
            <a:t>et Coupe de France </a:t>
          </a:r>
          <a:r>
            <a:rPr lang="fr-FR" sz="2400" b="1" dirty="0"/>
            <a:t>N2</a:t>
          </a:r>
        </a:p>
      </dgm:t>
    </dgm:pt>
    <dgm:pt modelId="{87EF1DEF-ECD5-483B-9752-6AA8944E0EAA}" type="parTrans" cxnId="{88ED2762-47C0-472E-A3D0-26DFD03A26D5}">
      <dgm:prSet/>
      <dgm:spPr/>
      <dgm:t>
        <a:bodyPr/>
        <a:lstStyle/>
        <a:p>
          <a:endParaRPr lang="fr-FR"/>
        </a:p>
      </dgm:t>
    </dgm:pt>
    <dgm:pt modelId="{9A60CA26-F95B-4CA2-9618-62E3313B69C6}" type="sibTrans" cxnId="{88ED2762-47C0-472E-A3D0-26DFD03A26D5}">
      <dgm:prSet/>
      <dgm:spPr/>
      <dgm:t>
        <a:bodyPr/>
        <a:lstStyle/>
        <a:p>
          <a:endParaRPr lang="fr-FR"/>
        </a:p>
      </dgm:t>
    </dgm:pt>
    <dgm:pt modelId="{CE5C73D3-C846-46B0-BE1F-45C0E770B9C5}">
      <dgm:prSet phldrT="[Texte]"/>
      <dgm:spPr/>
      <dgm:t>
        <a:bodyPr/>
        <a:lstStyle/>
        <a:p>
          <a:r>
            <a:rPr lang="fr-FR" dirty="0"/>
            <a:t>Selon mes résultats</a:t>
          </a:r>
        </a:p>
      </dgm:t>
    </dgm:pt>
    <dgm:pt modelId="{04D71C2F-A2ED-4AEE-B1CD-14FD0068E0A9}" type="parTrans" cxnId="{D300FA3F-A60F-4EFF-B57A-ED7583E55553}">
      <dgm:prSet/>
      <dgm:spPr/>
      <dgm:t>
        <a:bodyPr/>
        <a:lstStyle/>
        <a:p>
          <a:endParaRPr lang="fr-FR"/>
        </a:p>
      </dgm:t>
    </dgm:pt>
    <dgm:pt modelId="{96736CBA-BD81-4CAD-A1D0-6863A96C5759}" type="sibTrans" cxnId="{D300FA3F-A60F-4EFF-B57A-ED7583E55553}">
      <dgm:prSet/>
      <dgm:spPr/>
      <dgm:t>
        <a:bodyPr/>
        <a:lstStyle/>
        <a:p>
          <a:endParaRPr lang="fr-FR"/>
        </a:p>
      </dgm:t>
    </dgm:pt>
    <dgm:pt modelId="{C169B4C7-4220-45D6-B71E-12C323298B1D}">
      <dgm:prSet phldrT="[Texte]" custT="1"/>
      <dgm:spPr/>
      <dgm:t>
        <a:bodyPr/>
        <a:lstStyle/>
        <a:p>
          <a:r>
            <a:rPr lang="fr-FR" sz="2400" b="1" dirty="0"/>
            <a:t>Championnat de France</a:t>
          </a:r>
          <a:endParaRPr lang="fr-FR" sz="2400" b="1" strike="sngStrike" dirty="0"/>
        </a:p>
      </dgm:t>
    </dgm:pt>
    <dgm:pt modelId="{052A92DB-0965-4155-B812-E48C6BC42D89}" type="parTrans" cxnId="{37AB0537-4357-4FC0-8730-97D6DAC4EF80}">
      <dgm:prSet/>
      <dgm:spPr/>
      <dgm:t>
        <a:bodyPr/>
        <a:lstStyle/>
        <a:p>
          <a:endParaRPr lang="fr-FR"/>
        </a:p>
      </dgm:t>
    </dgm:pt>
    <dgm:pt modelId="{7803408B-9D88-41D5-8D95-7052571DEC16}" type="sibTrans" cxnId="{37AB0537-4357-4FC0-8730-97D6DAC4EF80}">
      <dgm:prSet/>
      <dgm:spPr/>
      <dgm:t>
        <a:bodyPr/>
        <a:lstStyle/>
        <a:p>
          <a:endParaRPr lang="fr-FR"/>
        </a:p>
      </dgm:t>
    </dgm:pt>
    <dgm:pt modelId="{EB59911A-26E8-40F3-B9DA-9CC6775014D6}">
      <dgm:prSet custT="1"/>
      <dgm:spPr/>
      <dgm:t>
        <a:bodyPr/>
        <a:lstStyle/>
        <a:p>
          <a:r>
            <a:rPr lang="fr-FR" sz="2400" b="1" dirty="0"/>
            <a:t>Je peux participer à Courses nationales Kayak Cross</a:t>
          </a:r>
        </a:p>
      </dgm:t>
    </dgm:pt>
    <dgm:pt modelId="{3E597843-04E1-4C3A-922A-AE5C2FB7F4F8}" type="parTrans" cxnId="{3799FA77-8C98-43C6-81EF-31C5BC41BD9B}">
      <dgm:prSet/>
      <dgm:spPr/>
      <dgm:t>
        <a:bodyPr/>
        <a:lstStyle/>
        <a:p>
          <a:endParaRPr lang="fr-FR"/>
        </a:p>
      </dgm:t>
    </dgm:pt>
    <dgm:pt modelId="{B3BBB959-FEFA-4D0A-9301-EF8DC9947CA5}" type="sibTrans" cxnId="{3799FA77-8C98-43C6-81EF-31C5BC41BD9B}">
      <dgm:prSet/>
      <dgm:spPr/>
      <dgm:t>
        <a:bodyPr/>
        <a:lstStyle/>
        <a:p>
          <a:endParaRPr lang="fr-FR"/>
        </a:p>
      </dgm:t>
    </dgm:pt>
    <dgm:pt modelId="{60BF2FAC-0A2F-466B-88F9-A9D89C4EE11E}">
      <dgm:prSet custT="1"/>
      <dgm:spPr/>
      <dgm:t>
        <a:bodyPr/>
        <a:lstStyle/>
        <a:p>
          <a:r>
            <a:rPr lang="fr-FR" sz="2400" b="1" dirty="0"/>
            <a:t>Accès en N1</a:t>
          </a:r>
        </a:p>
      </dgm:t>
    </dgm:pt>
    <dgm:pt modelId="{7E7E2889-C8CA-4851-BEC4-B7B6903C13FD}" type="parTrans" cxnId="{7C2DC4AC-37AE-4CD5-B1D3-9D4BA1118BFD}">
      <dgm:prSet/>
      <dgm:spPr/>
      <dgm:t>
        <a:bodyPr/>
        <a:lstStyle/>
        <a:p>
          <a:endParaRPr lang="fr-FR"/>
        </a:p>
      </dgm:t>
    </dgm:pt>
    <dgm:pt modelId="{FB532768-81B3-424F-94BA-0FBF126645D6}" type="sibTrans" cxnId="{7C2DC4AC-37AE-4CD5-B1D3-9D4BA1118BFD}">
      <dgm:prSet/>
      <dgm:spPr/>
      <dgm:t>
        <a:bodyPr/>
        <a:lstStyle/>
        <a:p>
          <a:endParaRPr lang="fr-FR"/>
        </a:p>
      </dgm:t>
    </dgm:pt>
    <dgm:pt modelId="{8B274C24-E530-4FBE-B21D-EF793CEC3BA6}" type="pres">
      <dgm:prSet presAssocID="{FBD9605D-915D-4ABF-BAA5-D5AE2A6A32FB}" presName="linear" presStyleCnt="0">
        <dgm:presLayoutVars>
          <dgm:dir/>
          <dgm:animLvl val="lvl"/>
          <dgm:resizeHandles val="exact"/>
        </dgm:presLayoutVars>
      </dgm:prSet>
      <dgm:spPr/>
    </dgm:pt>
    <dgm:pt modelId="{A1325EB8-4827-4BC4-B8E5-13D39F1F6156}" type="pres">
      <dgm:prSet presAssocID="{3812F4AC-3576-44C4-AD77-4F65CFA73EA6}" presName="parentLin" presStyleCnt="0"/>
      <dgm:spPr/>
    </dgm:pt>
    <dgm:pt modelId="{243B372E-4D8F-4A79-A2D9-FBE65BCE7DEC}" type="pres">
      <dgm:prSet presAssocID="{3812F4AC-3576-44C4-AD77-4F65CFA73EA6}" presName="parentLeftMargin" presStyleLbl="node1" presStyleIdx="0" presStyleCnt="2"/>
      <dgm:spPr/>
    </dgm:pt>
    <dgm:pt modelId="{2BDE2D19-5E66-43CE-BB9A-6BABE8C0E404}" type="pres">
      <dgm:prSet presAssocID="{3812F4AC-3576-44C4-AD77-4F65CFA73EA6}" presName="parentText" presStyleLbl="node1" presStyleIdx="0" presStyleCnt="2" custLinFactNeighborX="1563" custLinFactNeighborY="-2180">
        <dgm:presLayoutVars>
          <dgm:chMax val="0"/>
          <dgm:bulletEnabled val="1"/>
        </dgm:presLayoutVars>
      </dgm:prSet>
      <dgm:spPr/>
    </dgm:pt>
    <dgm:pt modelId="{E8479666-16C3-4F30-B3D5-80633F1292F0}" type="pres">
      <dgm:prSet presAssocID="{3812F4AC-3576-44C4-AD77-4F65CFA73EA6}" presName="negativeSpace" presStyleCnt="0"/>
      <dgm:spPr/>
    </dgm:pt>
    <dgm:pt modelId="{5112F7D9-E265-4C29-A3D0-E6DB3A576424}" type="pres">
      <dgm:prSet presAssocID="{3812F4AC-3576-44C4-AD77-4F65CFA73EA6}" presName="childText" presStyleLbl="conFgAcc1" presStyleIdx="0" presStyleCnt="2">
        <dgm:presLayoutVars>
          <dgm:bulletEnabled val="1"/>
        </dgm:presLayoutVars>
      </dgm:prSet>
      <dgm:spPr/>
    </dgm:pt>
    <dgm:pt modelId="{AFA20241-1F09-455A-81E1-0A8196D3F710}" type="pres">
      <dgm:prSet presAssocID="{54321552-677E-49E3-A954-09A300A273FA}" presName="spaceBetweenRectangles" presStyleCnt="0"/>
      <dgm:spPr/>
    </dgm:pt>
    <dgm:pt modelId="{1453385E-E458-4BC8-84CE-EC9D4A878349}" type="pres">
      <dgm:prSet presAssocID="{CE5C73D3-C846-46B0-BE1F-45C0E770B9C5}" presName="parentLin" presStyleCnt="0"/>
      <dgm:spPr/>
    </dgm:pt>
    <dgm:pt modelId="{58D3410F-D078-4C0E-97B6-4BC0631E8220}" type="pres">
      <dgm:prSet presAssocID="{CE5C73D3-C846-46B0-BE1F-45C0E770B9C5}" presName="parentLeftMargin" presStyleLbl="node1" presStyleIdx="0" presStyleCnt="2"/>
      <dgm:spPr/>
    </dgm:pt>
    <dgm:pt modelId="{D888891A-DC0D-4A1F-A648-6FA7230A9C31}" type="pres">
      <dgm:prSet presAssocID="{CE5C73D3-C846-46B0-BE1F-45C0E770B9C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07B0977-4A63-48C7-9189-6468BC6415EA}" type="pres">
      <dgm:prSet presAssocID="{CE5C73D3-C846-46B0-BE1F-45C0E770B9C5}" presName="negativeSpace" presStyleCnt="0"/>
      <dgm:spPr/>
    </dgm:pt>
    <dgm:pt modelId="{0AC36834-5EEF-4112-BD36-2142B789A5C5}" type="pres">
      <dgm:prSet presAssocID="{CE5C73D3-C846-46B0-BE1F-45C0E770B9C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29C760C-00C0-4333-8FE0-7A073350CDF8}" type="presOf" srcId="{3812F4AC-3576-44C4-AD77-4F65CFA73EA6}" destId="{2BDE2D19-5E66-43CE-BB9A-6BABE8C0E404}" srcOrd="1" destOrd="0" presId="urn:microsoft.com/office/officeart/2005/8/layout/list1"/>
    <dgm:cxn modelId="{EE80E80F-07B5-4BCA-AD40-337A92E31503}" type="presOf" srcId="{C169B4C7-4220-45D6-B71E-12C323298B1D}" destId="{0AC36834-5EEF-4112-BD36-2142B789A5C5}" srcOrd="0" destOrd="0" presId="urn:microsoft.com/office/officeart/2005/8/layout/list1"/>
    <dgm:cxn modelId="{7BBFF511-2891-4AFA-9974-885901BBACBB}" type="presOf" srcId="{60BF2FAC-0A2F-466B-88F9-A9D89C4EE11E}" destId="{0AC36834-5EEF-4112-BD36-2142B789A5C5}" srcOrd="0" destOrd="1" presId="urn:microsoft.com/office/officeart/2005/8/layout/list1"/>
    <dgm:cxn modelId="{12987F2C-DE36-4C42-9AF4-0C9EA65C4FB5}" type="presOf" srcId="{73109CB6-72AF-43C0-A752-4D65F05D9716}" destId="{5112F7D9-E265-4C29-A3D0-E6DB3A576424}" srcOrd="0" destOrd="0" presId="urn:microsoft.com/office/officeart/2005/8/layout/list1"/>
    <dgm:cxn modelId="{37AB0537-4357-4FC0-8730-97D6DAC4EF80}" srcId="{CE5C73D3-C846-46B0-BE1F-45C0E770B9C5}" destId="{C169B4C7-4220-45D6-B71E-12C323298B1D}" srcOrd="0" destOrd="0" parTransId="{052A92DB-0965-4155-B812-E48C6BC42D89}" sibTransId="{7803408B-9D88-41D5-8D95-7052571DEC16}"/>
    <dgm:cxn modelId="{4BF2973B-3C6B-45E8-8652-BFCAD4282681}" type="presOf" srcId="{CE5C73D3-C846-46B0-BE1F-45C0E770B9C5}" destId="{D888891A-DC0D-4A1F-A648-6FA7230A9C31}" srcOrd="1" destOrd="0" presId="urn:microsoft.com/office/officeart/2005/8/layout/list1"/>
    <dgm:cxn modelId="{D300FA3F-A60F-4EFF-B57A-ED7583E55553}" srcId="{FBD9605D-915D-4ABF-BAA5-D5AE2A6A32FB}" destId="{CE5C73D3-C846-46B0-BE1F-45C0E770B9C5}" srcOrd="1" destOrd="0" parTransId="{04D71C2F-A2ED-4AEE-B1CD-14FD0068E0A9}" sibTransId="{96736CBA-BD81-4CAD-A1D0-6863A96C5759}"/>
    <dgm:cxn modelId="{88ED2762-47C0-472E-A3D0-26DFD03A26D5}" srcId="{3812F4AC-3576-44C4-AD77-4F65CFA73EA6}" destId="{73109CB6-72AF-43C0-A752-4D65F05D9716}" srcOrd="0" destOrd="0" parTransId="{87EF1DEF-ECD5-483B-9752-6AA8944E0EAA}" sibTransId="{9A60CA26-F95B-4CA2-9618-62E3313B69C6}"/>
    <dgm:cxn modelId="{F2307067-267A-4EBA-84E2-D6C59D861154}" type="presOf" srcId="{EB59911A-26E8-40F3-B9DA-9CC6775014D6}" destId="{5112F7D9-E265-4C29-A3D0-E6DB3A576424}" srcOrd="0" destOrd="1" presId="urn:microsoft.com/office/officeart/2005/8/layout/list1"/>
    <dgm:cxn modelId="{3799FA77-8C98-43C6-81EF-31C5BC41BD9B}" srcId="{3812F4AC-3576-44C4-AD77-4F65CFA73EA6}" destId="{EB59911A-26E8-40F3-B9DA-9CC6775014D6}" srcOrd="1" destOrd="0" parTransId="{3E597843-04E1-4C3A-922A-AE5C2FB7F4F8}" sibTransId="{B3BBB959-FEFA-4D0A-9301-EF8DC9947CA5}"/>
    <dgm:cxn modelId="{7C2DC4AC-37AE-4CD5-B1D3-9D4BA1118BFD}" srcId="{CE5C73D3-C846-46B0-BE1F-45C0E770B9C5}" destId="{60BF2FAC-0A2F-466B-88F9-A9D89C4EE11E}" srcOrd="1" destOrd="0" parTransId="{7E7E2889-C8CA-4851-BEC4-B7B6903C13FD}" sibTransId="{FB532768-81B3-424F-94BA-0FBF126645D6}"/>
    <dgm:cxn modelId="{157250AD-2647-4CE2-A018-524CC19EFC1A}" srcId="{FBD9605D-915D-4ABF-BAA5-D5AE2A6A32FB}" destId="{3812F4AC-3576-44C4-AD77-4F65CFA73EA6}" srcOrd="0" destOrd="0" parTransId="{900CC41E-2533-42E3-8697-E7E65A17C38C}" sibTransId="{54321552-677E-49E3-A954-09A300A273FA}"/>
    <dgm:cxn modelId="{4E3501BA-318A-42C9-8998-329EE0F6CE5B}" type="presOf" srcId="{CE5C73D3-C846-46B0-BE1F-45C0E770B9C5}" destId="{58D3410F-D078-4C0E-97B6-4BC0631E8220}" srcOrd="0" destOrd="0" presId="urn:microsoft.com/office/officeart/2005/8/layout/list1"/>
    <dgm:cxn modelId="{F13C14D8-F7CB-4A9C-87D6-120044BF6123}" type="presOf" srcId="{3812F4AC-3576-44C4-AD77-4F65CFA73EA6}" destId="{243B372E-4D8F-4A79-A2D9-FBE65BCE7DEC}" srcOrd="0" destOrd="0" presId="urn:microsoft.com/office/officeart/2005/8/layout/list1"/>
    <dgm:cxn modelId="{552BD7E3-D1BB-4CA8-BFD8-A52726A60600}" type="presOf" srcId="{FBD9605D-915D-4ABF-BAA5-D5AE2A6A32FB}" destId="{8B274C24-E530-4FBE-B21D-EF793CEC3BA6}" srcOrd="0" destOrd="0" presId="urn:microsoft.com/office/officeart/2005/8/layout/list1"/>
    <dgm:cxn modelId="{D1B8BE41-4D41-4A6F-BEC5-EAD041B80CEE}" type="presParOf" srcId="{8B274C24-E530-4FBE-B21D-EF793CEC3BA6}" destId="{A1325EB8-4827-4BC4-B8E5-13D39F1F6156}" srcOrd="0" destOrd="0" presId="urn:microsoft.com/office/officeart/2005/8/layout/list1"/>
    <dgm:cxn modelId="{6E5E9793-C06B-4AAD-BAC6-A21E17FD8938}" type="presParOf" srcId="{A1325EB8-4827-4BC4-B8E5-13D39F1F6156}" destId="{243B372E-4D8F-4A79-A2D9-FBE65BCE7DEC}" srcOrd="0" destOrd="0" presId="urn:microsoft.com/office/officeart/2005/8/layout/list1"/>
    <dgm:cxn modelId="{12D3C385-08D0-483D-8F1C-B0D137330E34}" type="presParOf" srcId="{A1325EB8-4827-4BC4-B8E5-13D39F1F6156}" destId="{2BDE2D19-5E66-43CE-BB9A-6BABE8C0E404}" srcOrd="1" destOrd="0" presId="urn:microsoft.com/office/officeart/2005/8/layout/list1"/>
    <dgm:cxn modelId="{2E873E4E-3C54-45D6-9C49-7411057FF992}" type="presParOf" srcId="{8B274C24-E530-4FBE-B21D-EF793CEC3BA6}" destId="{E8479666-16C3-4F30-B3D5-80633F1292F0}" srcOrd="1" destOrd="0" presId="urn:microsoft.com/office/officeart/2005/8/layout/list1"/>
    <dgm:cxn modelId="{4D999199-DFC4-4736-A3E3-CCA5CDB17F3F}" type="presParOf" srcId="{8B274C24-E530-4FBE-B21D-EF793CEC3BA6}" destId="{5112F7D9-E265-4C29-A3D0-E6DB3A576424}" srcOrd="2" destOrd="0" presId="urn:microsoft.com/office/officeart/2005/8/layout/list1"/>
    <dgm:cxn modelId="{5F370197-B960-4379-9BD3-E9FCDB5DB810}" type="presParOf" srcId="{8B274C24-E530-4FBE-B21D-EF793CEC3BA6}" destId="{AFA20241-1F09-455A-81E1-0A8196D3F710}" srcOrd="3" destOrd="0" presId="urn:microsoft.com/office/officeart/2005/8/layout/list1"/>
    <dgm:cxn modelId="{CD19C56F-EB99-4DB5-9B77-CF2D6A1BA226}" type="presParOf" srcId="{8B274C24-E530-4FBE-B21D-EF793CEC3BA6}" destId="{1453385E-E458-4BC8-84CE-EC9D4A878349}" srcOrd="4" destOrd="0" presId="urn:microsoft.com/office/officeart/2005/8/layout/list1"/>
    <dgm:cxn modelId="{87A2DC2A-6F64-446A-8354-EDCA6B8DC393}" type="presParOf" srcId="{1453385E-E458-4BC8-84CE-EC9D4A878349}" destId="{58D3410F-D078-4C0E-97B6-4BC0631E8220}" srcOrd="0" destOrd="0" presId="urn:microsoft.com/office/officeart/2005/8/layout/list1"/>
    <dgm:cxn modelId="{4B275F59-8428-43FB-AB64-591AB02C4B90}" type="presParOf" srcId="{1453385E-E458-4BC8-84CE-EC9D4A878349}" destId="{D888891A-DC0D-4A1F-A648-6FA7230A9C31}" srcOrd="1" destOrd="0" presId="urn:microsoft.com/office/officeart/2005/8/layout/list1"/>
    <dgm:cxn modelId="{F5F94919-E1E8-4B1B-8024-27681FC569F4}" type="presParOf" srcId="{8B274C24-E530-4FBE-B21D-EF793CEC3BA6}" destId="{707B0977-4A63-48C7-9189-6468BC6415EA}" srcOrd="5" destOrd="0" presId="urn:microsoft.com/office/officeart/2005/8/layout/list1"/>
    <dgm:cxn modelId="{0CD9A733-082D-4112-A682-534C1B9FC90D}" type="presParOf" srcId="{8B274C24-E530-4FBE-B21D-EF793CEC3BA6}" destId="{0AC36834-5EEF-4112-BD36-2142B789A5C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973DDA3-8AFC-43DB-AF72-7848E1356093}" type="doc">
      <dgm:prSet loTypeId="urn:microsoft.com/office/officeart/2005/8/layout/hList7" loCatId="relationship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fr-FR"/>
        </a:p>
      </dgm:t>
    </dgm:pt>
    <dgm:pt modelId="{E9B991B2-D194-4698-B4BE-64D245424CAD}">
      <dgm:prSet phldrT="[Texte]" custT="1"/>
      <dgm:spPr/>
      <dgm:t>
        <a:bodyPr/>
        <a:lstStyle/>
        <a:p>
          <a:r>
            <a:rPr lang="fr-FR" sz="2000" b="1" dirty="0"/>
            <a:t>Je suis classé(e) en Nationale 1</a:t>
          </a:r>
        </a:p>
        <a:p>
          <a:r>
            <a:rPr lang="fr-FR" sz="2000" b="1" dirty="0"/>
            <a:t> </a:t>
          </a:r>
          <a:r>
            <a:rPr lang="fr-FR" sz="2000" b="0" dirty="0"/>
            <a:t>Je peux </a:t>
          </a:r>
          <a:r>
            <a:rPr lang="fr-FR" sz="2000" dirty="0"/>
            <a:t>participer aux courses régionales et à la Coupe de France N1.</a:t>
          </a:r>
        </a:p>
      </dgm:t>
    </dgm:pt>
    <dgm:pt modelId="{46C1441E-F13D-4024-8FE2-2F7031C73F13}" type="parTrans" cxnId="{396B2C71-5691-4131-B1A2-06C13423D743}">
      <dgm:prSet/>
      <dgm:spPr/>
      <dgm:t>
        <a:bodyPr/>
        <a:lstStyle/>
        <a:p>
          <a:endParaRPr lang="fr-FR"/>
        </a:p>
      </dgm:t>
    </dgm:pt>
    <dgm:pt modelId="{DB0C38DB-5E95-4DFA-94CD-6E8CC904745B}" type="sibTrans" cxnId="{396B2C71-5691-4131-B1A2-06C13423D743}">
      <dgm:prSet/>
      <dgm:spPr/>
      <dgm:t>
        <a:bodyPr/>
        <a:lstStyle/>
        <a:p>
          <a:endParaRPr lang="fr-FR"/>
        </a:p>
      </dgm:t>
    </dgm:pt>
    <dgm:pt modelId="{BAA8AD2A-3085-48F4-9F19-9049FF62704E}">
      <dgm:prSet phldrT="[Texte]" custT="1"/>
      <dgm:spPr/>
      <dgm:t>
        <a:bodyPr/>
        <a:lstStyle/>
        <a:p>
          <a:pPr rtl="0"/>
          <a:r>
            <a:rPr lang="fr-FR" sz="2000" dirty="0"/>
            <a:t>Le classement de la coupe de France N1 est établi après la </a:t>
          </a:r>
          <a:r>
            <a:rPr lang="fr-FR" sz="2000" b="1" dirty="0"/>
            <a:t>Finale de la Coupe de France ( points X 1,5) le classement devient définitif </a:t>
          </a:r>
          <a:r>
            <a:rPr lang="fr-FR" sz="2000" b="1" dirty="0">
              <a:latin typeface="Calibri Light" panose="020F0302020204030204"/>
            </a:rPr>
            <a:t>après avoir enlevé les 2 moins bon résultats et</a:t>
          </a:r>
          <a:endParaRPr lang="fr-FR" sz="2000" b="1" dirty="0"/>
        </a:p>
        <a:p>
          <a:r>
            <a:rPr lang="fr-FR" sz="2000" b="1" dirty="0"/>
            <a:t>En fonction de mes résultats, soit</a:t>
          </a:r>
        </a:p>
        <a:p>
          <a:r>
            <a:rPr lang="fr-FR" sz="2000" b="1" dirty="0"/>
            <a:t> Je reste en N1 la saison suivante</a:t>
          </a:r>
        </a:p>
        <a:p>
          <a:r>
            <a:rPr lang="fr-FR" sz="2000" b="1" dirty="0"/>
            <a:t>Je redescends en N2 si j’ai participé </a:t>
          </a:r>
          <a:endParaRPr lang="fr-FR" sz="2000" dirty="0"/>
        </a:p>
      </dgm:t>
    </dgm:pt>
    <dgm:pt modelId="{B0218C37-36F7-4959-9F3C-CCCD7F41B399}" type="sibTrans" cxnId="{F3137A28-29F1-481D-90C2-02B962A1E023}">
      <dgm:prSet/>
      <dgm:spPr/>
      <dgm:t>
        <a:bodyPr/>
        <a:lstStyle/>
        <a:p>
          <a:endParaRPr lang="fr-FR"/>
        </a:p>
      </dgm:t>
    </dgm:pt>
    <dgm:pt modelId="{AC475B18-E78E-4027-96BC-90A722B66AAC}" type="parTrans" cxnId="{F3137A28-29F1-481D-90C2-02B962A1E023}">
      <dgm:prSet/>
      <dgm:spPr/>
      <dgm:t>
        <a:bodyPr/>
        <a:lstStyle/>
        <a:p>
          <a:endParaRPr lang="fr-FR"/>
        </a:p>
      </dgm:t>
    </dgm:pt>
    <dgm:pt modelId="{DEBA9E18-6E87-4FC5-9639-95FF2A1D4F0E}">
      <dgm:prSet phldrT="[Texte]" custT="1"/>
      <dgm:spPr/>
      <dgm:t>
        <a:bodyPr/>
        <a:lstStyle/>
        <a:p>
          <a:r>
            <a:rPr lang="fr-FR" sz="2000" b="1" dirty="0"/>
            <a:t>Finale de la coupe de France N1 et Championnats de France Elite: sur une même course en octobre</a:t>
          </a:r>
        </a:p>
      </dgm:t>
    </dgm:pt>
    <dgm:pt modelId="{51831828-02DF-49AF-9B07-1854D5911F8F}" type="parTrans" cxnId="{F3B28C10-546A-4F8A-8993-17EC653CF28A}">
      <dgm:prSet/>
      <dgm:spPr/>
      <dgm:t>
        <a:bodyPr/>
        <a:lstStyle/>
        <a:p>
          <a:endParaRPr lang="fr-FR"/>
        </a:p>
      </dgm:t>
    </dgm:pt>
    <dgm:pt modelId="{4B95965C-198E-4AD9-A4E1-3B5C74421525}" type="sibTrans" cxnId="{F3B28C10-546A-4F8A-8993-17EC653CF28A}">
      <dgm:prSet/>
      <dgm:spPr/>
      <dgm:t>
        <a:bodyPr/>
        <a:lstStyle/>
        <a:p>
          <a:endParaRPr lang="fr-FR"/>
        </a:p>
      </dgm:t>
    </dgm:pt>
    <dgm:pt modelId="{709DC347-1671-41F9-A26D-44E21A36A9C7}" type="pres">
      <dgm:prSet presAssocID="{8973DDA3-8AFC-43DB-AF72-7848E1356093}" presName="Name0" presStyleCnt="0">
        <dgm:presLayoutVars>
          <dgm:dir/>
          <dgm:resizeHandles val="exact"/>
        </dgm:presLayoutVars>
      </dgm:prSet>
      <dgm:spPr/>
    </dgm:pt>
    <dgm:pt modelId="{D8201356-5BF5-4B1F-8C92-1785F87297E4}" type="pres">
      <dgm:prSet presAssocID="{8973DDA3-8AFC-43DB-AF72-7848E1356093}" presName="fgShape" presStyleLbl="fgShp" presStyleIdx="0" presStyleCnt="1" custLinFactNeighborX="244" custLinFactNeighborY="38989"/>
      <dgm:spPr/>
    </dgm:pt>
    <dgm:pt modelId="{53E60DFE-B86C-4B4C-8A9C-FF84609C06B0}" type="pres">
      <dgm:prSet presAssocID="{8973DDA3-8AFC-43DB-AF72-7848E1356093}" presName="linComp" presStyleCnt="0"/>
      <dgm:spPr/>
    </dgm:pt>
    <dgm:pt modelId="{FCA7E4E5-3418-4B5E-8D66-AD0576D4BAF7}" type="pres">
      <dgm:prSet presAssocID="{E9B991B2-D194-4698-B4BE-64D245424CAD}" presName="compNode" presStyleCnt="0"/>
      <dgm:spPr/>
    </dgm:pt>
    <dgm:pt modelId="{99FEF0FB-E3C1-4F6C-A2BF-6D9426A16D1F}" type="pres">
      <dgm:prSet presAssocID="{E9B991B2-D194-4698-B4BE-64D245424CAD}" presName="bkgdShape" presStyleLbl="node1" presStyleIdx="0" presStyleCnt="3" custScaleX="68938"/>
      <dgm:spPr/>
    </dgm:pt>
    <dgm:pt modelId="{7B1EEF86-8202-409A-9CE1-4BAF84A087EE}" type="pres">
      <dgm:prSet presAssocID="{E9B991B2-D194-4698-B4BE-64D245424CAD}" presName="nodeTx" presStyleLbl="node1" presStyleIdx="0" presStyleCnt="3">
        <dgm:presLayoutVars>
          <dgm:bulletEnabled val="1"/>
        </dgm:presLayoutVars>
      </dgm:prSet>
      <dgm:spPr/>
    </dgm:pt>
    <dgm:pt modelId="{3648BD35-063E-480C-A441-CB566136A787}" type="pres">
      <dgm:prSet presAssocID="{E9B991B2-D194-4698-B4BE-64D245424CAD}" presName="invisiNode" presStyleLbl="node1" presStyleIdx="0" presStyleCnt="3"/>
      <dgm:spPr/>
    </dgm:pt>
    <dgm:pt modelId="{822C90D0-41AD-4F15-9E3A-7FF189474665}" type="pres">
      <dgm:prSet presAssocID="{E9B991B2-D194-4698-B4BE-64D245424CAD}" presName="imagNode" presStyleLbl="fgImgPlace1" presStyleIdx="0" presStyleCnt="3" custLinFactNeighborX="-2028" custLinFactNeighborY="-1436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A60878C2-2ADB-46EE-8BD4-7F3B2D2A5862}" type="pres">
      <dgm:prSet presAssocID="{DB0C38DB-5E95-4DFA-94CD-6E8CC904745B}" presName="sibTrans" presStyleLbl="sibTrans2D1" presStyleIdx="0" presStyleCnt="0"/>
      <dgm:spPr/>
    </dgm:pt>
    <dgm:pt modelId="{CCB202BD-57AC-4653-ADA2-629AEF6316EF}" type="pres">
      <dgm:prSet presAssocID="{DEBA9E18-6E87-4FC5-9639-95FF2A1D4F0E}" presName="compNode" presStyleCnt="0"/>
      <dgm:spPr/>
    </dgm:pt>
    <dgm:pt modelId="{AD441F22-7A3D-4F34-9279-864255720B11}" type="pres">
      <dgm:prSet presAssocID="{DEBA9E18-6E87-4FC5-9639-95FF2A1D4F0E}" presName="bkgdShape" presStyleLbl="node1" presStyleIdx="1" presStyleCnt="3" custScaleX="68516"/>
      <dgm:spPr/>
    </dgm:pt>
    <dgm:pt modelId="{241DFFE0-56AC-4842-803A-0180AE02E862}" type="pres">
      <dgm:prSet presAssocID="{DEBA9E18-6E87-4FC5-9639-95FF2A1D4F0E}" presName="nodeTx" presStyleLbl="node1" presStyleIdx="1" presStyleCnt="3">
        <dgm:presLayoutVars>
          <dgm:bulletEnabled val="1"/>
        </dgm:presLayoutVars>
      </dgm:prSet>
      <dgm:spPr/>
    </dgm:pt>
    <dgm:pt modelId="{A0114FD4-B97B-4101-888F-33DAC63F6379}" type="pres">
      <dgm:prSet presAssocID="{DEBA9E18-6E87-4FC5-9639-95FF2A1D4F0E}" presName="invisiNode" presStyleLbl="node1" presStyleIdx="1" presStyleCnt="3"/>
      <dgm:spPr/>
    </dgm:pt>
    <dgm:pt modelId="{4F31CD49-F31D-4377-882C-30F4C0A713B0}" type="pres">
      <dgm:prSet presAssocID="{DEBA9E18-6E87-4FC5-9639-95FF2A1D4F0E}" presName="imagNode" presStyleLbl="fgImgPlace1" presStyleIdx="1" presStyleCnt="3" custLinFactNeighborX="-1266" custLinFactNeighborY="-14361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D26E921C-1C64-4C13-9DEB-1681E86CC497}" type="pres">
      <dgm:prSet presAssocID="{4B95965C-198E-4AD9-A4E1-3B5C74421525}" presName="sibTrans" presStyleLbl="sibTrans2D1" presStyleIdx="0" presStyleCnt="0"/>
      <dgm:spPr/>
    </dgm:pt>
    <dgm:pt modelId="{EBA94E2D-9937-4E3F-968B-7DF94CBFA816}" type="pres">
      <dgm:prSet presAssocID="{BAA8AD2A-3085-48F4-9F19-9049FF62704E}" presName="compNode" presStyleCnt="0"/>
      <dgm:spPr/>
    </dgm:pt>
    <dgm:pt modelId="{F34ED471-3CB0-4505-86D8-BFEEE060F007}" type="pres">
      <dgm:prSet presAssocID="{BAA8AD2A-3085-48F4-9F19-9049FF62704E}" presName="bkgdShape" presStyleLbl="node1" presStyleIdx="2" presStyleCnt="3" custLinFactNeighborX="-482" custLinFactNeighborY="-675"/>
      <dgm:spPr/>
    </dgm:pt>
    <dgm:pt modelId="{0489D89B-428F-4F8E-9723-0EBA2D0E8146}" type="pres">
      <dgm:prSet presAssocID="{BAA8AD2A-3085-48F4-9F19-9049FF62704E}" presName="nodeTx" presStyleLbl="node1" presStyleIdx="2" presStyleCnt="3">
        <dgm:presLayoutVars>
          <dgm:bulletEnabled val="1"/>
        </dgm:presLayoutVars>
      </dgm:prSet>
      <dgm:spPr/>
    </dgm:pt>
    <dgm:pt modelId="{D7B12539-EA51-4274-A79A-49AC3EF7F847}" type="pres">
      <dgm:prSet presAssocID="{BAA8AD2A-3085-48F4-9F19-9049FF62704E}" presName="invisiNode" presStyleLbl="node1" presStyleIdx="2" presStyleCnt="3"/>
      <dgm:spPr/>
    </dgm:pt>
    <dgm:pt modelId="{BAB41F00-5244-46D2-B483-799A92BBFEF8}" type="pres">
      <dgm:prSet presAssocID="{BAA8AD2A-3085-48F4-9F19-9049FF62704E}" presName="imagNode" presStyleLbl="fgImgPlace1" presStyleIdx="2" presStyleCnt="3" custLinFactNeighborY="-14361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</dgm:ptLst>
  <dgm:cxnLst>
    <dgm:cxn modelId="{F3B28C10-546A-4F8A-8993-17EC653CF28A}" srcId="{8973DDA3-8AFC-43DB-AF72-7848E1356093}" destId="{DEBA9E18-6E87-4FC5-9639-95FF2A1D4F0E}" srcOrd="1" destOrd="0" parTransId="{51831828-02DF-49AF-9B07-1854D5911F8F}" sibTransId="{4B95965C-198E-4AD9-A4E1-3B5C74421525}"/>
    <dgm:cxn modelId="{00FC4A14-AAB6-488F-9B15-F081502D7A7C}" type="presOf" srcId="{8973DDA3-8AFC-43DB-AF72-7848E1356093}" destId="{709DC347-1671-41F9-A26D-44E21A36A9C7}" srcOrd="0" destOrd="0" presId="urn:microsoft.com/office/officeart/2005/8/layout/hList7"/>
    <dgm:cxn modelId="{F3137A28-29F1-481D-90C2-02B962A1E023}" srcId="{8973DDA3-8AFC-43DB-AF72-7848E1356093}" destId="{BAA8AD2A-3085-48F4-9F19-9049FF62704E}" srcOrd="2" destOrd="0" parTransId="{AC475B18-E78E-4027-96BC-90A722B66AAC}" sibTransId="{B0218C37-36F7-4959-9F3C-CCCD7F41B399}"/>
    <dgm:cxn modelId="{F26C945B-73F6-406E-B8BD-95A9A5281809}" type="presOf" srcId="{E9B991B2-D194-4698-B4BE-64D245424CAD}" destId="{7B1EEF86-8202-409A-9CE1-4BAF84A087EE}" srcOrd="1" destOrd="0" presId="urn:microsoft.com/office/officeart/2005/8/layout/hList7"/>
    <dgm:cxn modelId="{396B2C71-5691-4131-B1A2-06C13423D743}" srcId="{8973DDA3-8AFC-43DB-AF72-7848E1356093}" destId="{E9B991B2-D194-4698-B4BE-64D245424CAD}" srcOrd="0" destOrd="0" parTransId="{46C1441E-F13D-4024-8FE2-2F7031C73F13}" sibTransId="{DB0C38DB-5E95-4DFA-94CD-6E8CC904745B}"/>
    <dgm:cxn modelId="{9C15B871-415C-4C23-A7DC-36039910A8E8}" type="presOf" srcId="{BAA8AD2A-3085-48F4-9F19-9049FF62704E}" destId="{0489D89B-428F-4F8E-9723-0EBA2D0E8146}" srcOrd="1" destOrd="0" presId="urn:microsoft.com/office/officeart/2005/8/layout/hList7"/>
    <dgm:cxn modelId="{8D22DB83-E639-4123-B463-00C8BB090757}" type="presOf" srcId="{E9B991B2-D194-4698-B4BE-64D245424CAD}" destId="{99FEF0FB-E3C1-4F6C-A2BF-6D9426A16D1F}" srcOrd="0" destOrd="0" presId="urn:microsoft.com/office/officeart/2005/8/layout/hList7"/>
    <dgm:cxn modelId="{6D949394-9738-40B2-9B27-CC478838650B}" type="presOf" srcId="{BAA8AD2A-3085-48F4-9F19-9049FF62704E}" destId="{F34ED471-3CB0-4505-86D8-BFEEE060F007}" srcOrd="0" destOrd="0" presId="urn:microsoft.com/office/officeart/2005/8/layout/hList7"/>
    <dgm:cxn modelId="{DC1AC4B2-DB68-422F-BC75-77598D414FC4}" type="presOf" srcId="{4B95965C-198E-4AD9-A4E1-3B5C74421525}" destId="{D26E921C-1C64-4C13-9DEB-1681E86CC497}" srcOrd="0" destOrd="0" presId="urn:microsoft.com/office/officeart/2005/8/layout/hList7"/>
    <dgm:cxn modelId="{578FBAB6-96A5-44D1-A269-35472211A1A0}" type="presOf" srcId="{DEBA9E18-6E87-4FC5-9639-95FF2A1D4F0E}" destId="{241DFFE0-56AC-4842-803A-0180AE02E862}" srcOrd="1" destOrd="0" presId="urn:microsoft.com/office/officeart/2005/8/layout/hList7"/>
    <dgm:cxn modelId="{75E4BBCC-A1C6-4842-8056-3E9C97B284B4}" type="presOf" srcId="{DEBA9E18-6E87-4FC5-9639-95FF2A1D4F0E}" destId="{AD441F22-7A3D-4F34-9279-864255720B11}" srcOrd="0" destOrd="0" presId="urn:microsoft.com/office/officeart/2005/8/layout/hList7"/>
    <dgm:cxn modelId="{7D9A71FF-F40C-4E0F-B0EC-8A930EB478BB}" type="presOf" srcId="{DB0C38DB-5E95-4DFA-94CD-6E8CC904745B}" destId="{A60878C2-2ADB-46EE-8BD4-7F3B2D2A5862}" srcOrd="0" destOrd="0" presId="urn:microsoft.com/office/officeart/2005/8/layout/hList7"/>
    <dgm:cxn modelId="{4AF5F4B6-8466-4ED4-BAB0-F6561E4A5B58}" type="presParOf" srcId="{709DC347-1671-41F9-A26D-44E21A36A9C7}" destId="{D8201356-5BF5-4B1F-8C92-1785F87297E4}" srcOrd="0" destOrd="0" presId="urn:microsoft.com/office/officeart/2005/8/layout/hList7"/>
    <dgm:cxn modelId="{669BCBB4-4CF8-44D2-8585-4285C0FB507A}" type="presParOf" srcId="{709DC347-1671-41F9-A26D-44E21A36A9C7}" destId="{53E60DFE-B86C-4B4C-8A9C-FF84609C06B0}" srcOrd="1" destOrd="0" presId="urn:microsoft.com/office/officeart/2005/8/layout/hList7"/>
    <dgm:cxn modelId="{C693D0B1-13C3-45EE-B300-E9CAF5966904}" type="presParOf" srcId="{53E60DFE-B86C-4B4C-8A9C-FF84609C06B0}" destId="{FCA7E4E5-3418-4B5E-8D66-AD0576D4BAF7}" srcOrd="0" destOrd="0" presId="urn:microsoft.com/office/officeart/2005/8/layout/hList7"/>
    <dgm:cxn modelId="{73AA2311-4DE3-4D7A-B6BC-96D346C994D8}" type="presParOf" srcId="{FCA7E4E5-3418-4B5E-8D66-AD0576D4BAF7}" destId="{99FEF0FB-E3C1-4F6C-A2BF-6D9426A16D1F}" srcOrd="0" destOrd="0" presId="urn:microsoft.com/office/officeart/2005/8/layout/hList7"/>
    <dgm:cxn modelId="{F1550750-2088-472B-A28B-B8296493B8EB}" type="presParOf" srcId="{FCA7E4E5-3418-4B5E-8D66-AD0576D4BAF7}" destId="{7B1EEF86-8202-409A-9CE1-4BAF84A087EE}" srcOrd="1" destOrd="0" presId="urn:microsoft.com/office/officeart/2005/8/layout/hList7"/>
    <dgm:cxn modelId="{353D324D-4E1B-45D6-8AE7-CA052DE84FD5}" type="presParOf" srcId="{FCA7E4E5-3418-4B5E-8D66-AD0576D4BAF7}" destId="{3648BD35-063E-480C-A441-CB566136A787}" srcOrd="2" destOrd="0" presId="urn:microsoft.com/office/officeart/2005/8/layout/hList7"/>
    <dgm:cxn modelId="{36F07133-9820-449D-87FF-E6053312AF5E}" type="presParOf" srcId="{FCA7E4E5-3418-4B5E-8D66-AD0576D4BAF7}" destId="{822C90D0-41AD-4F15-9E3A-7FF189474665}" srcOrd="3" destOrd="0" presId="urn:microsoft.com/office/officeart/2005/8/layout/hList7"/>
    <dgm:cxn modelId="{7EB79725-9571-4E17-9581-2C8FF1649A44}" type="presParOf" srcId="{53E60DFE-B86C-4B4C-8A9C-FF84609C06B0}" destId="{A60878C2-2ADB-46EE-8BD4-7F3B2D2A5862}" srcOrd="1" destOrd="0" presId="urn:microsoft.com/office/officeart/2005/8/layout/hList7"/>
    <dgm:cxn modelId="{6B5BD9F4-F419-4EF7-843B-B6FDE41D299E}" type="presParOf" srcId="{53E60DFE-B86C-4B4C-8A9C-FF84609C06B0}" destId="{CCB202BD-57AC-4653-ADA2-629AEF6316EF}" srcOrd="2" destOrd="0" presId="urn:microsoft.com/office/officeart/2005/8/layout/hList7"/>
    <dgm:cxn modelId="{51B7A965-61A5-4BF8-B2FB-8078779B33FA}" type="presParOf" srcId="{CCB202BD-57AC-4653-ADA2-629AEF6316EF}" destId="{AD441F22-7A3D-4F34-9279-864255720B11}" srcOrd="0" destOrd="0" presId="urn:microsoft.com/office/officeart/2005/8/layout/hList7"/>
    <dgm:cxn modelId="{54E11AA9-3AC5-460F-872A-F4215AB090AF}" type="presParOf" srcId="{CCB202BD-57AC-4653-ADA2-629AEF6316EF}" destId="{241DFFE0-56AC-4842-803A-0180AE02E862}" srcOrd="1" destOrd="0" presId="urn:microsoft.com/office/officeart/2005/8/layout/hList7"/>
    <dgm:cxn modelId="{72B35D85-C5B8-44D4-913E-E080CA880646}" type="presParOf" srcId="{CCB202BD-57AC-4653-ADA2-629AEF6316EF}" destId="{A0114FD4-B97B-4101-888F-33DAC63F6379}" srcOrd="2" destOrd="0" presId="urn:microsoft.com/office/officeart/2005/8/layout/hList7"/>
    <dgm:cxn modelId="{BBB42D26-20D7-45DA-92FF-0F5164AB18BB}" type="presParOf" srcId="{CCB202BD-57AC-4653-ADA2-629AEF6316EF}" destId="{4F31CD49-F31D-4377-882C-30F4C0A713B0}" srcOrd="3" destOrd="0" presId="urn:microsoft.com/office/officeart/2005/8/layout/hList7"/>
    <dgm:cxn modelId="{50F314D7-5B74-4F9B-9CC6-C66E7D1C6D69}" type="presParOf" srcId="{53E60DFE-B86C-4B4C-8A9C-FF84609C06B0}" destId="{D26E921C-1C64-4C13-9DEB-1681E86CC497}" srcOrd="3" destOrd="0" presId="urn:microsoft.com/office/officeart/2005/8/layout/hList7"/>
    <dgm:cxn modelId="{7CE2D8F7-C529-4748-9C93-18E76E708073}" type="presParOf" srcId="{53E60DFE-B86C-4B4C-8A9C-FF84609C06B0}" destId="{EBA94E2D-9937-4E3F-968B-7DF94CBFA816}" srcOrd="4" destOrd="0" presId="urn:microsoft.com/office/officeart/2005/8/layout/hList7"/>
    <dgm:cxn modelId="{6645DA38-A36B-4174-9993-8254406FCD09}" type="presParOf" srcId="{EBA94E2D-9937-4E3F-968B-7DF94CBFA816}" destId="{F34ED471-3CB0-4505-86D8-BFEEE060F007}" srcOrd="0" destOrd="0" presId="urn:microsoft.com/office/officeart/2005/8/layout/hList7"/>
    <dgm:cxn modelId="{193FCDA1-A7B1-4C8E-A074-35E283060F8A}" type="presParOf" srcId="{EBA94E2D-9937-4E3F-968B-7DF94CBFA816}" destId="{0489D89B-428F-4F8E-9723-0EBA2D0E8146}" srcOrd="1" destOrd="0" presId="urn:microsoft.com/office/officeart/2005/8/layout/hList7"/>
    <dgm:cxn modelId="{CFC3807C-90C4-42FA-B72E-CA9E1706ABBB}" type="presParOf" srcId="{EBA94E2D-9937-4E3F-968B-7DF94CBFA816}" destId="{D7B12539-EA51-4274-A79A-49AC3EF7F847}" srcOrd="2" destOrd="0" presId="urn:microsoft.com/office/officeart/2005/8/layout/hList7"/>
    <dgm:cxn modelId="{C139437A-77FE-455D-9F00-865002C50F96}" type="presParOf" srcId="{EBA94E2D-9937-4E3F-968B-7DF94CBFA816}" destId="{BAB41F00-5244-46D2-B483-799A92BBFEF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1CC6756-D26E-4A22-999F-022CBD5B85C8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fr-FR"/>
        </a:p>
      </dgm:t>
    </dgm:pt>
    <dgm:pt modelId="{476A088C-4A30-4119-ACDE-14D295BCC11D}">
      <dgm:prSet phldrT="[Texte]" custT="1"/>
      <dgm:spPr/>
      <dgm:t>
        <a:bodyPr/>
        <a:lstStyle/>
        <a:p>
          <a:r>
            <a:rPr lang="fr-FR" sz="4000" b="1" dirty="0"/>
            <a:t>Je suis en N1</a:t>
          </a:r>
        </a:p>
      </dgm:t>
    </dgm:pt>
    <dgm:pt modelId="{1FE1C321-A8D0-43D1-9996-288426661178}" type="parTrans" cxnId="{DE000133-6201-44C3-A553-C2A9D1BA6A07}">
      <dgm:prSet/>
      <dgm:spPr/>
      <dgm:t>
        <a:bodyPr/>
        <a:lstStyle/>
        <a:p>
          <a:endParaRPr lang="fr-FR"/>
        </a:p>
      </dgm:t>
    </dgm:pt>
    <dgm:pt modelId="{C75778B3-2B36-4E39-A4F2-FC3A844F9602}" type="sibTrans" cxnId="{DE000133-6201-44C3-A553-C2A9D1BA6A07}">
      <dgm:prSet/>
      <dgm:spPr/>
      <dgm:t>
        <a:bodyPr/>
        <a:lstStyle/>
        <a:p>
          <a:endParaRPr lang="fr-FR"/>
        </a:p>
      </dgm:t>
    </dgm:pt>
    <dgm:pt modelId="{E4127AA1-3ACF-43F4-B75B-89C2D8FD4FB8}">
      <dgm:prSet phldrT="[Texte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fr-FR" b="1" dirty="0"/>
            <a:t>Je peux </a:t>
          </a:r>
          <a:r>
            <a:rPr lang="fr-FR" dirty="0"/>
            <a:t>participer aux courses </a:t>
          </a:r>
          <a:r>
            <a:rPr lang="fr-FR" b="1" dirty="0"/>
            <a:t>régionales &amp; Courses  N1</a:t>
          </a:r>
        </a:p>
        <a:p>
          <a:pPr>
            <a:buFont typeface="Wingdings" panose="05000000000000000000" pitchFamily="2" charset="2"/>
            <a:buChar char="§"/>
          </a:pPr>
          <a:endParaRPr lang="fr-FR" dirty="0"/>
        </a:p>
        <a:p>
          <a:pPr>
            <a:buFont typeface="Wingdings" panose="05000000000000000000" pitchFamily="2" charset="2"/>
            <a:buChar char="§"/>
          </a:pPr>
          <a:r>
            <a:rPr lang="fr-FR" b="1" dirty="0"/>
            <a:t>Je peux </a:t>
          </a:r>
          <a:r>
            <a:rPr lang="fr-FR" dirty="0"/>
            <a:t>participer aux Courses </a:t>
          </a:r>
          <a:r>
            <a:rPr lang="fr-FR" b="1" dirty="0"/>
            <a:t>nationales Kayak Cross</a:t>
          </a:r>
        </a:p>
      </dgm:t>
    </dgm:pt>
    <dgm:pt modelId="{CE211AFA-BF37-4582-B1E2-B9052954E83F}" type="parTrans" cxnId="{19A59355-2BAE-40EA-808B-2F98966C2F7E}">
      <dgm:prSet/>
      <dgm:spPr/>
      <dgm:t>
        <a:bodyPr/>
        <a:lstStyle/>
        <a:p>
          <a:endParaRPr lang="fr-FR"/>
        </a:p>
      </dgm:t>
    </dgm:pt>
    <dgm:pt modelId="{A0772EFA-0BFB-4BD3-8247-A5EABDD8075D}" type="sibTrans" cxnId="{19A59355-2BAE-40EA-808B-2F98966C2F7E}">
      <dgm:prSet/>
      <dgm:spPr/>
      <dgm:t>
        <a:bodyPr/>
        <a:lstStyle/>
        <a:p>
          <a:endParaRPr lang="fr-FR"/>
        </a:p>
      </dgm:t>
    </dgm:pt>
    <dgm:pt modelId="{7999B1A5-C4FC-4DB5-ADED-02A3DF8E1E4D}">
      <dgm:prSet phldrT="[Texte]" custT="1"/>
      <dgm:spPr/>
      <dgm:t>
        <a:bodyPr/>
        <a:lstStyle/>
        <a:p>
          <a:r>
            <a:rPr lang="fr-FR" sz="3200" b="1" dirty="0"/>
            <a:t>Finale de la Coupe de France N1</a:t>
          </a:r>
        </a:p>
      </dgm:t>
    </dgm:pt>
    <dgm:pt modelId="{4A086E98-D2A4-40E6-B20F-BD4CAE005360}" type="parTrans" cxnId="{ED71BCF5-48DF-4180-97DF-A28D0E04F513}">
      <dgm:prSet/>
      <dgm:spPr/>
      <dgm:t>
        <a:bodyPr/>
        <a:lstStyle/>
        <a:p>
          <a:endParaRPr lang="fr-FR"/>
        </a:p>
      </dgm:t>
    </dgm:pt>
    <dgm:pt modelId="{2B1CF7AE-780E-41E2-8399-AB1AAD67D3E3}" type="sibTrans" cxnId="{ED71BCF5-48DF-4180-97DF-A28D0E04F513}">
      <dgm:prSet/>
      <dgm:spPr/>
      <dgm:t>
        <a:bodyPr/>
        <a:lstStyle/>
        <a:p>
          <a:endParaRPr lang="fr-FR"/>
        </a:p>
      </dgm:t>
    </dgm:pt>
    <dgm:pt modelId="{95E58A96-DD45-4A21-B790-C04F6BA5F46A}">
      <dgm:prSet phldrT="[Texte]"/>
      <dgm:spPr/>
      <dgm:t>
        <a:bodyPr/>
        <a:lstStyle/>
        <a:p>
          <a:endParaRPr lang="fr-FR" dirty="0"/>
        </a:p>
      </dgm:t>
    </dgm:pt>
    <dgm:pt modelId="{11776AA2-270A-4E23-A794-49AFDE4C282A}" type="parTrans" cxnId="{A3A528A5-26BC-445A-9933-28D94710D33A}">
      <dgm:prSet/>
      <dgm:spPr/>
      <dgm:t>
        <a:bodyPr/>
        <a:lstStyle/>
        <a:p>
          <a:endParaRPr lang="fr-FR"/>
        </a:p>
      </dgm:t>
    </dgm:pt>
    <dgm:pt modelId="{21FF63FE-1D5C-4FB9-8D4F-84DF59FD88F2}" type="sibTrans" cxnId="{A3A528A5-26BC-445A-9933-28D94710D33A}">
      <dgm:prSet/>
      <dgm:spPr/>
      <dgm:t>
        <a:bodyPr/>
        <a:lstStyle/>
        <a:p>
          <a:endParaRPr lang="fr-FR"/>
        </a:p>
      </dgm:t>
    </dgm:pt>
    <dgm:pt modelId="{07B75A53-F786-424B-ADED-2FABB91A5044}">
      <dgm:prSet phldrT="[Texte]" custT="1"/>
      <dgm:spPr/>
      <dgm:t>
        <a:bodyPr/>
        <a:lstStyle/>
        <a:p>
          <a:r>
            <a:rPr lang="fr-FR" sz="2800" b="1" dirty="0"/>
            <a:t>Championnat de France Elite</a:t>
          </a:r>
        </a:p>
      </dgm:t>
    </dgm:pt>
    <dgm:pt modelId="{DA4D017E-2313-40F9-93D8-E3FB357743A2}" type="parTrans" cxnId="{CF02FF36-FFF8-410A-A3D4-AAFDD33BDE5E}">
      <dgm:prSet/>
      <dgm:spPr/>
      <dgm:t>
        <a:bodyPr/>
        <a:lstStyle/>
        <a:p>
          <a:endParaRPr lang="fr-FR"/>
        </a:p>
      </dgm:t>
    </dgm:pt>
    <dgm:pt modelId="{3D91830B-4B02-454D-96F9-C11779E6342A}" type="sibTrans" cxnId="{CF02FF36-FFF8-410A-A3D4-AAFDD33BDE5E}">
      <dgm:prSet/>
      <dgm:spPr/>
      <dgm:t>
        <a:bodyPr/>
        <a:lstStyle/>
        <a:p>
          <a:endParaRPr lang="fr-FR"/>
        </a:p>
      </dgm:t>
    </dgm:pt>
    <dgm:pt modelId="{B54AF3CD-921D-4808-A395-6FBA49C17A06}">
      <dgm:prSet phldrT="[Texte]"/>
      <dgm:spPr/>
      <dgm:t>
        <a:bodyPr/>
        <a:lstStyle/>
        <a:p>
          <a:endParaRPr lang="fr-FR" sz="2200" dirty="0"/>
        </a:p>
      </dgm:t>
    </dgm:pt>
    <dgm:pt modelId="{0B40683C-6C38-4610-A5F4-8F17C760453B}" type="parTrans" cxnId="{17F4CC3D-D618-4D65-A9DC-FE8159CB0D1C}">
      <dgm:prSet/>
      <dgm:spPr/>
      <dgm:t>
        <a:bodyPr/>
        <a:lstStyle/>
        <a:p>
          <a:endParaRPr lang="fr-FR"/>
        </a:p>
      </dgm:t>
    </dgm:pt>
    <dgm:pt modelId="{543A2D8E-DDA4-4F84-BBF4-C0377BCF04AE}" type="sibTrans" cxnId="{17F4CC3D-D618-4D65-A9DC-FE8159CB0D1C}">
      <dgm:prSet/>
      <dgm:spPr/>
      <dgm:t>
        <a:bodyPr/>
        <a:lstStyle/>
        <a:p>
          <a:endParaRPr lang="fr-FR"/>
        </a:p>
      </dgm:t>
    </dgm:pt>
    <dgm:pt modelId="{964C28E7-D142-45CA-BB30-D484F6630996}">
      <dgm:prSet phldrT="[Texte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endParaRPr lang="fr-FR" dirty="0"/>
        </a:p>
      </dgm:t>
    </dgm:pt>
    <dgm:pt modelId="{CAFCFA35-8F95-4C65-99AF-60F1AFFDEA95}" type="parTrans" cxnId="{4AB950C6-9355-439D-93F4-8D1FF3162D51}">
      <dgm:prSet/>
      <dgm:spPr/>
      <dgm:t>
        <a:bodyPr/>
        <a:lstStyle/>
        <a:p>
          <a:endParaRPr lang="fr-FR"/>
        </a:p>
      </dgm:t>
    </dgm:pt>
    <dgm:pt modelId="{C55F8F83-D61F-4EAE-821A-1B8C4D57400E}" type="sibTrans" cxnId="{4AB950C6-9355-439D-93F4-8D1FF3162D51}">
      <dgm:prSet/>
      <dgm:spPr/>
      <dgm:t>
        <a:bodyPr/>
        <a:lstStyle/>
        <a:p>
          <a:endParaRPr lang="fr-FR"/>
        </a:p>
      </dgm:t>
    </dgm:pt>
    <dgm:pt modelId="{C39CF82D-ABED-4103-B217-5F20B337192E}">
      <dgm:prSet/>
      <dgm:spPr/>
      <dgm:t>
        <a:bodyPr/>
        <a:lstStyle/>
        <a:p>
          <a:r>
            <a:rPr lang="fr-FR" b="1" dirty="0">
              <a:solidFill>
                <a:schemeClr val="tx1"/>
              </a:solidFill>
            </a:rPr>
            <a:t>N1: Recommandation d'avoir son nom sur le bateau( + niveau pagaie couleur ) </a:t>
          </a:r>
          <a:endParaRPr lang="fr-FR" dirty="0"/>
        </a:p>
      </dgm:t>
    </dgm:pt>
    <dgm:pt modelId="{244B39E4-732E-4511-9B97-CA7ABFE4093B}" type="parTrans" cxnId="{9297863E-D34A-4276-A919-0913FC8A6C4C}">
      <dgm:prSet/>
      <dgm:spPr/>
      <dgm:t>
        <a:bodyPr/>
        <a:lstStyle/>
        <a:p>
          <a:endParaRPr lang="fr-FR"/>
        </a:p>
      </dgm:t>
    </dgm:pt>
    <dgm:pt modelId="{0D273406-980A-4B0A-97A3-07B7F74DCB94}" type="sibTrans" cxnId="{9297863E-D34A-4276-A919-0913FC8A6C4C}">
      <dgm:prSet/>
      <dgm:spPr/>
      <dgm:t>
        <a:bodyPr/>
        <a:lstStyle/>
        <a:p>
          <a:endParaRPr lang="fr-FR"/>
        </a:p>
      </dgm:t>
    </dgm:pt>
    <dgm:pt modelId="{F1D2F9E3-BD44-4922-9D98-6A84042FC729}">
      <dgm:prSet/>
      <dgm:spPr/>
      <dgm:t>
        <a:bodyPr/>
        <a:lstStyle/>
        <a:p>
          <a:endParaRPr lang="fr-FR" sz="2200" dirty="0"/>
        </a:p>
      </dgm:t>
    </dgm:pt>
    <dgm:pt modelId="{2963BCD9-8FE8-40FF-A144-727ED08DC375}" type="parTrans" cxnId="{138D11C4-A68E-4CDD-9E30-DBA3621725E5}">
      <dgm:prSet/>
      <dgm:spPr/>
      <dgm:t>
        <a:bodyPr/>
        <a:lstStyle/>
        <a:p>
          <a:endParaRPr lang="fr-FR"/>
        </a:p>
      </dgm:t>
    </dgm:pt>
    <dgm:pt modelId="{DB3959D2-ACC5-44B3-9856-AF7D25B41A0A}" type="sibTrans" cxnId="{138D11C4-A68E-4CDD-9E30-DBA3621725E5}">
      <dgm:prSet/>
      <dgm:spPr/>
      <dgm:t>
        <a:bodyPr/>
        <a:lstStyle/>
        <a:p>
          <a:endParaRPr lang="fr-FR"/>
        </a:p>
      </dgm:t>
    </dgm:pt>
    <dgm:pt modelId="{FAB7E740-90A8-46FE-AE9B-ED9E735F2009}">
      <dgm:prSet phldrT="[Texte]" custT="1"/>
      <dgm:spPr/>
      <dgm:t>
        <a:bodyPr/>
        <a:lstStyle/>
        <a:p>
          <a:r>
            <a:rPr lang="fr-FR" sz="2200" b="1" dirty="0">
              <a:solidFill>
                <a:schemeClr val="tx1"/>
              </a:solidFill>
            </a:rPr>
            <a:t>Les points du championnat de France Elite compteront pour le classement des clubs de l'année N+1</a:t>
          </a:r>
          <a:endParaRPr lang="fr-FR" sz="2200" dirty="0"/>
        </a:p>
      </dgm:t>
    </dgm:pt>
    <dgm:pt modelId="{205747C9-09DF-40F5-99B6-C3BF88323A63}" type="parTrans" cxnId="{E9FD1DE5-AB99-4926-BB9C-30E5C4FBDDF1}">
      <dgm:prSet/>
      <dgm:spPr/>
      <dgm:t>
        <a:bodyPr/>
        <a:lstStyle/>
        <a:p>
          <a:endParaRPr lang="fr-FR"/>
        </a:p>
      </dgm:t>
    </dgm:pt>
    <dgm:pt modelId="{9083D593-8DAD-47E8-A405-62B11A708D92}" type="sibTrans" cxnId="{E9FD1DE5-AB99-4926-BB9C-30E5C4FBDDF1}">
      <dgm:prSet/>
      <dgm:spPr/>
      <dgm:t>
        <a:bodyPr/>
        <a:lstStyle/>
        <a:p>
          <a:endParaRPr lang="fr-FR"/>
        </a:p>
      </dgm:t>
    </dgm:pt>
    <dgm:pt modelId="{DFF71038-1F64-4028-95C8-860B0A997CAA}" type="pres">
      <dgm:prSet presAssocID="{51CC6756-D26E-4A22-999F-022CBD5B85C8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06F650FF-F8C5-46B3-8A69-BED3C5DBF2E6}" type="pres">
      <dgm:prSet presAssocID="{476A088C-4A30-4119-ACDE-14D295BCC11D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1605FEA4-F205-4827-BF81-1FF6433BC4D3}" type="pres">
      <dgm:prSet presAssocID="{476A088C-4A30-4119-ACDE-14D295BCC11D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4A6794F6-1A4D-456D-AEC2-66D30FF99F0F}" type="pres">
      <dgm:prSet presAssocID="{7999B1A5-C4FC-4DB5-ADED-02A3DF8E1E4D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AC523490-8178-4F61-A472-D8B58115F547}" type="pres">
      <dgm:prSet presAssocID="{7999B1A5-C4FC-4DB5-ADED-02A3DF8E1E4D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7E5E2563-B334-4AA2-8D4A-C31191A36F54}" type="pres">
      <dgm:prSet presAssocID="{07B75A53-F786-424B-ADED-2FABB91A5044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0A4857BA-26B6-4070-8252-38B42B17A425}" type="pres">
      <dgm:prSet presAssocID="{07B75A53-F786-424B-ADED-2FABB91A5044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7441731-4A34-435F-9446-5553FDE6D1BF}" type="presOf" srcId="{95E58A96-DD45-4A21-B790-C04F6BA5F46A}" destId="{AC523490-8178-4F61-A472-D8B58115F547}" srcOrd="0" destOrd="0" presId="urn:microsoft.com/office/officeart/2009/3/layout/IncreasingArrowsProcess"/>
    <dgm:cxn modelId="{DE000133-6201-44C3-A553-C2A9D1BA6A07}" srcId="{51CC6756-D26E-4A22-999F-022CBD5B85C8}" destId="{476A088C-4A30-4119-ACDE-14D295BCC11D}" srcOrd="0" destOrd="0" parTransId="{1FE1C321-A8D0-43D1-9996-288426661178}" sibTransId="{C75778B3-2B36-4E39-A4F2-FC3A844F9602}"/>
    <dgm:cxn modelId="{CF02FF36-FFF8-410A-A3D4-AAFDD33BDE5E}" srcId="{51CC6756-D26E-4A22-999F-022CBD5B85C8}" destId="{07B75A53-F786-424B-ADED-2FABB91A5044}" srcOrd="2" destOrd="0" parTransId="{DA4D017E-2313-40F9-93D8-E3FB357743A2}" sibTransId="{3D91830B-4B02-454D-96F9-C11779E6342A}"/>
    <dgm:cxn modelId="{9193B23C-0F7E-4650-A2E6-BFF76B6AD9CE}" type="presOf" srcId="{B54AF3CD-921D-4808-A395-6FBA49C17A06}" destId="{0A4857BA-26B6-4070-8252-38B42B17A425}" srcOrd="0" destOrd="0" presId="urn:microsoft.com/office/officeart/2009/3/layout/IncreasingArrowsProcess"/>
    <dgm:cxn modelId="{17F4CC3D-D618-4D65-A9DC-FE8159CB0D1C}" srcId="{07B75A53-F786-424B-ADED-2FABB91A5044}" destId="{B54AF3CD-921D-4808-A395-6FBA49C17A06}" srcOrd="0" destOrd="0" parTransId="{0B40683C-6C38-4610-A5F4-8F17C760453B}" sibTransId="{543A2D8E-DDA4-4F84-BBF4-C0377BCF04AE}"/>
    <dgm:cxn modelId="{9297863E-D34A-4276-A919-0913FC8A6C4C}" srcId="{7999B1A5-C4FC-4DB5-ADED-02A3DF8E1E4D}" destId="{C39CF82D-ABED-4103-B217-5F20B337192E}" srcOrd="1" destOrd="0" parTransId="{244B39E4-732E-4511-9B97-CA7ABFE4093B}" sibTransId="{0D273406-980A-4B0A-97A3-07B7F74DCB94}"/>
    <dgm:cxn modelId="{971BF260-8561-4679-B3BA-C1C6916090BD}" type="presOf" srcId="{964C28E7-D142-45CA-BB30-D484F6630996}" destId="{1605FEA4-F205-4827-BF81-1FF6433BC4D3}" srcOrd="0" destOrd="1" presId="urn:microsoft.com/office/officeart/2009/3/layout/IncreasingArrowsProcess"/>
    <dgm:cxn modelId="{EED63C66-E126-4942-9B4F-AB6B9CCE50B2}" type="presOf" srcId="{07B75A53-F786-424B-ADED-2FABB91A5044}" destId="{7E5E2563-B334-4AA2-8D4A-C31191A36F54}" srcOrd="0" destOrd="0" presId="urn:microsoft.com/office/officeart/2009/3/layout/IncreasingArrowsProcess"/>
    <dgm:cxn modelId="{19A59355-2BAE-40EA-808B-2F98966C2F7E}" srcId="{476A088C-4A30-4119-ACDE-14D295BCC11D}" destId="{E4127AA1-3ACF-43F4-B75B-89C2D8FD4FB8}" srcOrd="0" destOrd="0" parTransId="{CE211AFA-BF37-4582-B1E2-B9052954E83F}" sibTransId="{A0772EFA-0BFB-4BD3-8247-A5EABDD8075D}"/>
    <dgm:cxn modelId="{17B3A297-26DC-4CC8-B6FE-5ADD7DCC527E}" type="presOf" srcId="{FAB7E740-90A8-46FE-AE9B-ED9E735F2009}" destId="{0A4857BA-26B6-4070-8252-38B42B17A425}" srcOrd="0" destOrd="1" presId="urn:microsoft.com/office/officeart/2009/3/layout/IncreasingArrowsProcess"/>
    <dgm:cxn modelId="{A3A528A5-26BC-445A-9933-28D94710D33A}" srcId="{7999B1A5-C4FC-4DB5-ADED-02A3DF8E1E4D}" destId="{95E58A96-DD45-4A21-B790-C04F6BA5F46A}" srcOrd="0" destOrd="0" parTransId="{11776AA2-270A-4E23-A794-49AFDE4C282A}" sibTransId="{21FF63FE-1D5C-4FB9-8D4F-84DF59FD88F2}"/>
    <dgm:cxn modelId="{7E522CBD-6152-4100-9C1F-7DE6778C705A}" type="presOf" srcId="{F1D2F9E3-BD44-4922-9D98-6A84042FC729}" destId="{0A4857BA-26B6-4070-8252-38B42B17A425}" srcOrd="0" destOrd="2" presId="urn:microsoft.com/office/officeart/2009/3/layout/IncreasingArrowsProcess"/>
    <dgm:cxn modelId="{138D11C4-A68E-4CDD-9E30-DBA3621725E5}" srcId="{07B75A53-F786-424B-ADED-2FABB91A5044}" destId="{F1D2F9E3-BD44-4922-9D98-6A84042FC729}" srcOrd="2" destOrd="0" parTransId="{2963BCD9-8FE8-40FF-A144-727ED08DC375}" sibTransId="{DB3959D2-ACC5-44B3-9856-AF7D25B41A0A}"/>
    <dgm:cxn modelId="{4AB950C6-9355-439D-93F4-8D1FF3162D51}" srcId="{476A088C-4A30-4119-ACDE-14D295BCC11D}" destId="{964C28E7-D142-45CA-BB30-D484F6630996}" srcOrd="1" destOrd="0" parTransId="{CAFCFA35-8F95-4C65-99AF-60F1AFFDEA95}" sibTransId="{C55F8F83-D61F-4EAE-821A-1B8C4D57400E}"/>
    <dgm:cxn modelId="{AE9349CB-5AC2-4991-A994-A0C97D5289C9}" type="presOf" srcId="{476A088C-4A30-4119-ACDE-14D295BCC11D}" destId="{06F650FF-F8C5-46B3-8A69-BED3C5DBF2E6}" srcOrd="0" destOrd="0" presId="urn:microsoft.com/office/officeart/2009/3/layout/IncreasingArrowsProcess"/>
    <dgm:cxn modelId="{7E9E42DD-CB5A-4FF4-A975-D580E4E061C4}" type="presOf" srcId="{51CC6756-D26E-4A22-999F-022CBD5B85C8}" destId="{DFF71038-1F64-4028-95C8-860B0A997CAA}" srcOrd="0" destOrd="0" presId="urn:microsoft.com/office/officeart/2009/3/layout/IncreasingArrowsProcess"/>
    <dgm:cxn modelId="{48EF86E3-9D59-49CC-AB74-EEE3C85D6E81}" type="presOf" srcId="{C39CF82D-ABED-4103-B217-5F20B337192E}" destId="{AC523490-8178-4F61-A472-D8B58115F547}" srcOrd="0" destOrd="1" presId="urn:microsoft.com/office/officeart/2009/3/layout/IncreasingArrowsProcess"/>
    <dgm:cxn modelId="{E9FD1DE5-AB99-4926-BB9C-30E5C4FBDDF1}" srcId="{07B75A53-F786-424B-ADED-2FABB91A5044}" destId="{FAB7E740-90A8-46FE-AE9B-ED9E735F2009}" srcOrd="1" destOrd="0" parTransId="{205747C9-09DF-40F5-99B6-C3BF88323A63}" sibTransId="{9083D593-8DAD-47E8-A405-62B11A708D92}"/>
    <dgm:cxn modelId="{C2C583EE-4349-4917-B82A-0E8065ED3AF9}" type="presOf" srcId="{7999B1A5-C4FC-4DB5-ADED-02A3DF8E1E4D}" destId="{4A6794F6-1A4D-456D-AEC2-66D30FF99F0F}" srcOrd="0" destOrd="0" presId="urn:microsoft.com/office/officeart/2009/3/layout/IncreasingArrowsProcess"/>
    <dgm:cxn modelId="{ED71BCF5-48DF-4180-97DF-A28D0E04F513}" srcId="{51CC6756-D26E-4A22-999F-022CBD5B85C8}" destId="{7999B1A5-C4FC-4DB5-ADED-02A3DF8E1E4D}" srcOrd="1" destOrd="0" parTransId="{4A086E98-D2A4-40E6-B20F-BD4CAE005360}" sibTransId="{2B1CF7AE-780E-41E2-8399-AB1AAD67D3E3}"/>
    <dgm:cxn modelId="{D1CAD7F9-6433-437F-B084-70EC198843D7}" type="presOf" srcId="{E4127AA1-3ACF-43F4-B75B-89C2D8FD4FB8}" destId="{1605FEA4-F205-4827-BF81-1FF6433BC4D3}" srcOrd="0" destOrd="0" presId="urn:microsoft.com/office/officeart/2009/3/layout/IncreasingArrowsProcess"/>
    <dgm:cxn modelId="{909ADD39-07CF-45B8-A9B4-DDF84F556CA1}" type="presParOf" srcId="{DFF71038-1F64-4028-95C8-860B0A997CAA}" destId="{06F650FF-F8C5-46B3-8A69-BED3C5DBF2E6}" srcOrd="0" destOrd="0" presId="urn:microsoft.com/office/officeart/2009/3/layout/IncreasingArrowsProcess"/>
    <dgm:cxn modelId="{4A940D27-0D1F-4738-B65D-0766E2495577}" type="presParOf" srcId="{DFF71038-1F64-4028-95C8-860B0A997CAA}" destId="{1605FEA4-F205-4827-BF81-1FF6433BC4D3}" srcOrd="1" destOrd="0" presId="urn:microsoft.com/office/officeart/2009/3/layout/IncreasingArrowsProcess"/>
    <dgm:cxn modelId="{0B2C5A7E-421D-4BE3-A0FE-484D3054C9C1}" type="presParOf" srcId="{DFF71038-1F64-4028-95C8-860B0A997CAA}" destId="{4A6794F6-1A4D-456D-AEC2-66D30FF99F0F}" srcOrd="2" destOrd="0" presId="urn:microsoft.com/office/officeart/2009/3/layout/IncreasingArrowsProcess"/>
    <dgm:cxn modelId="{062FC52E-75C0-4937-AB9F-2FF8DFFDEA9B}" type="presParOf" srcId="{DFF71038-1F64-4028-95C8-860B0A997CAA}" destId="{AC523490-8178-4F61-A472-D8B58115F547}" srcOrd="3" destOrd="0" presId="urn:microsoft.com/office/officeart/2009/3/layout/IncreasingArrowsProcess"/>
    <dgm:cxn modelId="{B709A6BB-2341-42CA-9027-AC7EC8C68FC9}" type="presParOf" srcId="{DFF71038-1F64-4028-95C8-860B0A997CAA}" destId="{7E5E2563-B334-4AA2-8D4A-C31191A36F54}" srcOrd="4" destOrd="0" presId="urn:microsoft.com/office/officeart/2009/3/layout/IncreasingArrowsProcess"/>
    <dgm:cxn modelId="{059F1987-1B90-4D9E-8DE6-69F173FAAB58}" type="presParOf" srcId="{DFF71038-1F64-4028-95C8-860B0A997CAA}" destId="{0A4857BA-26B6-4070-8252-38B42B17A425}" srcOrd="5" destOrd="0" presId="urn:microsoft.com/office/officeart/2009/3/layout/IncreasingArrows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F1DC4C-366F-4957-ABA5-98DDD1EA7F30}">
      <dsp:nvSpPr>
        <dsp:cNvPr id="0" name=""/>
        <dsp:cNvSpPr/>
      </dsp:nvSpPr>
      <dsp:spPr>
        <a:xfrm>
          <a:off x="1031909" y="944"/>
          <a:ext cx="2630720" cy="1578432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Manches de coupe de France N3/N2 et Régionaux sur des courses à </a:t>
          </a:r>
          <a:r>
            <a:rPr lang="fr-FR" sz="2000" b="1" kern="1200" dirty="0">
              <a:latin typeface="Calibri Light" panose="020F0302020204030204"/>
            </a:rPr>
            <a:t>manches</a:t>
          </a:r>
          <a:r>
            <a:rPr lang="fr-FR" sz="2000" b="1" kern="1200" dirty="0"/>
            <a:t> INDEPENDANTES  </a:t>
          </a:r>
          <a:r>
            <a:rPr lang="fr-FR" sz="1100" b="0" kern="1200" dirty="0"/>
            <a:t>(*prochain slide)</a:t>
          </a:r>
        </a:p>
      </dsp:txBody>
      <dsp:txXfrm>
        <a:off x="1031909" y="944"/>
        <a:ext cx="2630720" cy="1578432"/>
      </dsp:txXfrm>
    </dsp:sp>
    <dsp:sp modelId="{3C6F5145-96FD-4316-B12E-66051EC95D77}">
      <dsp:nvSpPr>
        <dsp:cNvPr id="0" name=""/>
        <dsp:cNvSpPr/>
      </dsp:nvSpPr>
      <dsp:spPr>
        <a:xfrm>
          <a:off x="3925702" y="944"/>
          <a:ext cx="2630720" cy="1578432"/>
        </a:xfrm>
        <a:prstGeom prst="rect">
          <a:avLst/>
        </a:prstGeom>
        <a:solidFill>
          <a:schemeClr val="accent1">
            <a:shade val="50000"/>
            <a:hueOff val="312210"/>
            <a:satOff val="-18034"/>
            <a:lumOff val="198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Finale N2 et N3 sous format Q1-Q2-Finale</a:t>
          </a:r>
        </a:p>
      </dsp:txBody>
      <dsp:txXfrm>
        <a:off x="3925702" y="944"/>
        <a:ext cx="2630720" cy="1578432"/>
      </dsp:txXfrm>
    </dsp:sp>
    <dsp:sp modelId="{6447DDFF-D341-4B11-9E0C-914DC92689EA}">
      <dsp:nvSpPr>
        <dsp:cNvPr id="0" name=""/>
        <dsp:cNvSpPr/>
      </dsp:nvSpPr>
      <dsp:spPr>
        <a:xfrm>
          <a:off x="1031909" y="1842449"/>
          <a:ext cx="2630720" cy="1578432"/>
        </a:xfrm>
        <a:prstGeom prst="rect">
          <a:avLst/>
        </a:prstGeom>
        <a:solidFill>
          <a:schemeClr val="accent1">
            <a:shade val="50000"/>
            <a:hueOff val="624420"/>
            <a:satOff val="-36069"/>
            <a:lumOff val="396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Création du championnat de France U23 en été en même temps que les U15 et U18</a:t>
          </a:r>
        </a:p>
      </dsp:txBody>
      <dsp:txXfrm>
        <a:off x="1031909" y="1842449"/>
        <a:ext cx="2630720" cy="1578432"/>
      </dsp:txXfrm>
    </dsp:sp>
    <dsp:sp modelId="{2F154735-7F3A-4C6B-B85A-0FAAF3ED1020}">
      <dsp:nvSpPr>
        <dsp:cNvPr id="0" name=""/>
        <dsp:cNvSpPr/>
      </dsp:nvSpPr>
      <dsp:spPr>
        <a:xfrm>
          <a:off x="3925702" y="1842449"/>
          <a:ext cx="2630720" cy="1578432"/>
        </a:xfrm>
        <a:prstGeom prst="rect">
          <a:avLst/>
        </a:prstGeom>
        <a:solidFill>
          <a:schemeClr val="accent1">
            <a:shade val="50000"/>
            <a:hueOff val="624420"/>
            <a:satOff val="-36069"/>
            <a:lumOff val="396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Réduction </a:t>
          </a:r>
          <a:r>
            <a:rPr lang="fr-FR" sz="2000" b="1" kern="1200"/>
            <a:t>du Championnat de </a:t>
          </a:r>
          <a:r>
            <a:rPr lang="fr-FR" sz="2000" b="1" kern="1200" dirty="0"/>
            <a:t>France estival de 9 à 6 jours</a:t>
          </a:r>
        </a:p>
      </dsp:txBody>
      <dsp:txXfrm>
        <a:off x="3925702" y="1842449"/>
        <a:ext cx="2630720" cy="1578432"/>
      </dsp:txXfrm>
    </dsp:sp>
    <dsp:sp modelId="{89C6865E-DCA1-45B2-BFA2-133ED47E856E}">
      <dsp:nvSpPr>
        <dsp:cNvPr id="0" name=""/>
        <dsp:cNvSpPr/>
      </dsp:nvSpPr>
      <dsp:spPr>
        <a:xfrm>
          <a:off x="1517317" y="3683953"/>
          <a:ext cx="4553698" cy="1578432"/>
        </a:xfrm>
        <a:prstGeom prst="rect">
          <a:avLst/>
        </a:prstGeom>
        <a:solidFill>
          <a:schemeClr val="accent1">
            <a:shade val="50000"/>
            <a:hueOff val="312210"/>
            <a:satOff val="-18034"/>
            <a:lumOff val="198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Courses sur Championnat de France estival (U15-U18-U23-Masters- équipages et équipes de club) sous le format Q1-Q2-Finale élargie</a:t>
          </a:r>
        </a:p>
      </dsp:txBody>
      <dsp:txXfrm>
        <a:off x="1517317" y="3683953"/>
        <a:ext cx="4553698" cy="157843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FEF0FB-E3C1-4F6C-A2BF-6D9426A16D1F}">
      <dsp:nvSpPr>
        <dsp:cNvPr id="0" name=""/>
        <dsp:cNvSpPr/>
      </dsp:nvSpPr>
      <dsp:spPr>
        <a:xfrm>
          <a:off x="0" y="0"/>
          <a:ext cx="3127413" cy="4953204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/>
            <a:t>Tout compétiteur licencié possédant une pagaie verte dans sa discipline eau vive, quelle que soit sa division pourra participer aux étapes de Coupe de France</a:t>
          </a:r>
          <a:endParaRPr lang="fr-FR" sz="2000" b="1" kern="1200" dirty="0"/>
        </a:p>
      </dsp:txBody>
      <dsp:txXfrm>
        <a:off x="0" y="1981281"/>
        <a:ext cx="3127413" cy="1981281"/>
      </dsp:txXfrm>
    </dsp:sp>
    <dsp:sp modelId="{822C90D0-41AD-4F15-9E3A-7FF189474665}">
      <dsp:nvSpPr>
        <dsp:cNvPr id="0" name=""/>
        <dsp:cNvSpPr/>
      </dsp:nvSpPr>
      <dsp:spPr>
        <a:xfrm>
          <a:off x="968525" y="388421"/>
          <a:ext cx="1239388" cy="128120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BBB7EC1-20E4-4BE1-B898-0BF8EF8A3A5B}">
      <dsp:nvSpPr>
        <dsp:cNvPr id="0" name=""/>
        <dsp:cNvSpPr/>
      </dsp:nvSpPr>
      <dsp:spPr>
        <a:xfrm>
          <a:off x="3590778" y="0"/>
          <a:ext cx="4013569" cy="49532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Accès automatique au championnat de France U15 U18 à tous les sélectionnés de la catégorie d’âge + les 8 premiers du classement coupe de France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Accès au championnat de France M19 à tous les participants à la finale N1 +les 32 premiers du classement coupe de France</a:t>
          </a:r>
        </a:p>
      </dsp:txBody>
      <dsp:txXfrm>
        <a:off x="3590778" y="1981281"/>
        <a:ext cx="4013569" cy="1981281"/>
      </dsp:txXfrm>
    </dsp:sp>
    <dsp:sp modelId="{31630D6A-FFD2-43B1-BF24-6747823307D5}">
      <dsp:nvSpPr>
        <dsp:cNvPr id="0" name=""/>
        <dsp:cNvSpPr/>
      </dsp:nvSpPr>
      <dsp:spPr>
        <a:xfrm>
          <a:off x="5089757" y="520193"/>
          <a:ext cx="1115814" cy="1203414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768011-9883-4120-972C-16EE12D10B91}">
      <dsp:nvSpPr>
        <dsp:cNvPr id="0" name=""/>
        <dsp:cNvSpPr/>
      </dsp:nvSpPr>
      <dsp:spPr>
        <a:xfrm>
          <a:off x="8167914" y="0"/>
          <a:ext cx="3323195" cy="4940969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Un championnat</a:t>
          </a:r>
          <a:r>
            <a:rPr lang="fr-FR" sz="2000" b="1" kern="1200" baseline="0" dirty="0"/>
            <a:t> de France Kayak Cross U15 et U18 en été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baseline="0" dirty="0"/>
            <a:t>Un championnat de France M19 en même temps que la finale N1 et le championnat de France élite en Octobre</a:t>
          </a:r>
        </a:p>
      </dsp:txBody>
      <dsp:txXfrm>
        <a:off x="8167914" y="1976387"/>
        <a:ext cx="3323195" cy="1976387"/>
      </dsp:txXfrm>
    </dsp:sp>
    <dsp:sp modelId="{C22C3B73-6F09-4D76-B572-92DE94AC2018}">
      <dsp:nvSpPr>
        <dsp:cNvPr id="0" name=""/>
        <dsp:cNvSpPr/>
      </dsp:nvSpPr>
      <dsp:spPr>
        <a:xfrm>
          <a:off x="9177651" y="210398"/>
          <a:ext cx="1222663" cy="1213360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8201356-5BF5-4B1F-8C92-1785F87297E4}">
      <dsp:nvSpPr>
        <dsp:cNvPr id="0" name=""/>
        <dsp:cNvSpPr/>
      </dsp:nvSpPr>
      <dsp:spPr>
        <a:xfrm>
          <a:off x="722605" y="4210223"/>
          <a:ext cx="9857619" cy="742980"/>
        </a:xfrm>
        <a:prstGeom prst="leftRightArrow">
          <a:avLst/>
        </a:prstGeom>
        <a:gradFill rotWithShape="0">
          <a:gsLst>
            <a:gs pos="0">
              <a:schemeClr val="accent3">
                <a:tint val="55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tint val="55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tint val="55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DECFE-777A-4A4F-B181-1290CBC215E9}">
      <dsp:nvSpPr>
        <dsp:cNvPr id="0" name=""/>
        <dsp:cNvSpPr/>
      </dsp:nvSpPr>
      <dsp:spPr>
        <a:xfrm>
          <a:off x="0" y="0"/>
          <a:ext cx="8931965" cy="48396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kern="1200" dirty="0"/>
            <a:t>Le club Champion de France est désigné à la suite de la saison sur les points réalisés sur 1 an glissant et sur les résultats des championnats de France par équipe de club en été</a:t>
          </a:r>
        </a:p>
      </dsp:txBody>
      <dsp:txXfrm>
        <a:off x="0" y="1935848"/>
        <a:ext cx="8931965" cy="1935848"/>
      </dsp:txXfrm>
    </dsp:sp>
    <dsp:sp modelId="{3B876821-F7D2-4C57-B2A0-33A6A9C63593}">
      <dsp:nvSpPr>
        <dsp:cNvPr id="0" name=""/>
        <dsp:cNvSpPr/>
      </dsp:nvSpPr>
      <dsp:spPr>
        <a:xfrm>
          <a:off x="3593933" y="144608"/>
          <a:ext cx="1611593" cy="161159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3AEE9-36B8-4F2C-8CD0-634B39F1731B}">
      <dsp:nvSpPr>
        <dsp:cNvPr id="0" name=""/>
        <dsp:cNvSpPr/>
      </dsp:nvSpPr>
      <dsp:spPr>
        <a:xfrm>
          <a:off x="357278" y="3871696"/>
          <a:ext cx="8217407" cy="725943"/>
        </a:xfrm>
        <a:prstGeom prst="leftRigh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F9D9CA-6CDD-4618-9C88-5A078465CC72}">
      <dsp:nvSpPr>
        <dsp:cNvPr id="0" name=""/>
        <dsp:cNvSpPr/>
      </dsp:nvSpPr>
      <dsp:spPr>
        <a:xfrm>
          <a:off x="5824" y="422496"/>
          <a:ext cx="1031959" cy="1031959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3DCF77-0946-4AD2-AE04-FE7955630BF8}">
      <dsp:nvSpPr>
        <dsp:cNvPr id="0" name=""/>
        <dsp:cNvSpPr/>
      </dsp:nvSpPr>
      <dsp:spPr>
        <a:xfrm>
          <a:off x="109020" y="525692"/>
          <a:ext cx="825567" cy="825567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0766F94-1E8D-4357-B4CD-73CABD0A4440}">
      <dsp:nvSpPr>
        <dsp:cNvPr id="0" name=""/>
        <dsp:cNvSpPr/>
      </dsp:nvSpPr>
      <dsp:spPr>
        <a:xfrm rot="16200000">
          <a:off x="-1180928" y="2744405"/>
          <a:ext cx="2992683" cy="61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1 COURSE =</a:t>
          </a:r>
        </a:p>
      </dsp:txBody>
      <dsp:txXfrm>
        <a:off x="-1180928" y="2744405"/>
        <a:ext cx="2992683" cy="619175"/>
      </dsp:txXfrm>
    </dsp:sp>
    <dsp:sp modelId="{BA46A44E-19EA-436A-AA50-6063C1F6D21B}">
      <dsp:nvSpPr>
        <dsp:cNvPr id="0" name=""/>
        <dsp:cNvSpPr/>
      </dsp:nvSpPr>
      <dsp:spPr>
        <a:xfrm>
          <a:off x="728196" y="422496"/>
          <a:ext cx="2711721" cy="4127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2 Manches Indépendantes</a:t>
          </a:r>
        </a:p>
      </dsp:txBody>
      <dsp:txXfrm>
        <a:off x="728196" y="422496"/>
        <a:ext cx="2711721" cy="4127839"/>
      </dsp:txXfrm>
    </dsp:sp>
    <dsp:sp modelId="{52B5B532-5FA0-449E-AA23-176FEBA89CEF}">
      <dsp:nvSpPr>
        <dsp:cNvPr id="0" name=""/>
        <dsp:cNvSpPr/>
      </dsp:nvSpPr>
      <dsp:spPr>
        <a:xfrm>
          <a:off x="3828696" y="422496"/>
          <a:ext cx="1031959" cy="1031959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37EC8B0-0A22-4562-9819-33F004068F77}">
      <dsp:nvSpPr>
        <dsp:cNvPr id="0" name=""/>
        <dsp:cNvSpPr/>
      </dsp:nvSpPr>
      <dsp:spPr>
        <a:xfrm>
          <a:off x="3931892" y="525692"/>
          <a:ext cx="825567" cy="825567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2">
                <a:hueOff val="-419062"/>
                <a:satOff val="-4829"/>
                <a:lumOff val="107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19062"/>
                <a:satOff val="-4829"/>
                <a:lumOff val="107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19062"/>
                <a:satOff val="-4829"/>
                <a:lumOff val="107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19062"/>
              <a:satOff val="-4829"/>
              <a:lumOff val="1079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087501A-019B-423A-932D-7EF070611EAD}">
      <dsp:nvSpPr>
        <dsp:cNvPr id="0" name=""/>
        <dsp:cNvSpPr/>
      </dsp:nvSpPr>
      <dsp:spPr>
        <a:xfrm rot="16200000">
          <a:off x="2641942" y="2744405"/>
          <a:ext cx="2992683" cy="61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Double Régional =</a:t>
          </a:r>
        </a:p>
      </dsp:txBody>
      <dsp:txXfrm>
        <a:off x="2641942" y="2744405"/>
        <a:ext cx="2992683" cy="619175"/>
      </dsp:txXfrm>
    </dsp:sp>
    <dsp:sp modelId="{BDE33752-476E-4FFD-8425-89F006B408FC}">
      <dsp:nvSpPr>
        <dsp:cNvPr id="0" name=""/>
        <dsp:cNvSpPr/>
      </dsp:nvSpPr>
      <dsp:spPr>
        <a:xfrm>
          <a:off x="4551068" y="422496"/>
          <a:ext cx="2879539" cy="4127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4 manches Indépendantes réparties :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- 1 Course le samedi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- 1 Course le dimanche</a:t>
          </a:r>
        </a:p>
      </dsp:txBody>
      <dsp:txXfrm>
        <a:off x="4551068" y="422496"/>
        <a:ext cx="2879539" cy="4127839"/>
      </dsp:txXfrm>
    </dsp:sp>
    <dsp:sp modelId="{C7D1CF5B-C14A-481F-A732-84851152909E}">
      <dsp:nvSpPr>
        <dsp:cNvPr id="0" name=""/>
        <dsp:cNvSpPr/>
      </dsp:nvSpPr>
      <dsp:spPr>
        <a:xfrm>
          <a:off x="7819385" y="422496"/>
          <a:ext cx="1031959" cy="1031959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D188EA8-5D91-4C4F-AFAF-78A6FEC68FC6}">
      <dsp:nvSpPr>
        <dsp:cNvPr id="0" name=""/>
        <dsp:cNvSpPr/>
      </dsp:nvSpPr>
      <dsp:spPr>
        <a:xfrm>
          <a:off x="7922581" y="525692"/>
          <a:ext cx="825567" cy="82556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-838123"/>
                <a:satOff val="-9658"/>
                <a:lumOff val="21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38123"/>
                <a:satOff val="-9658"/>
                <a:lumOff val="21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38123"/>
                <a:satOff val="-9658"/>
                <a:lumOff val="21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838123"/>
              <a:satOff val="-9658"/>
              <a:lumOff val="2159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B83B3C-F275-430F-BF6F-0F3927C65DEB}">
      <dsp:nvSpPr>
        <dsp:cNvPr id="0" name=""/>
        <dsp:cNvSpPr/>
      </dsp:nvSpPr>
      <dsp:spPr>
        <a:xfrm rot="16200000">
          <a:off x="6632631" y="2744405"/>
          <a:ext cx="2992683" cy="619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Slalom et Kayak Cross</a:t>
          </a:r>
        </a:p>
      </dsp:txBody>
      <dsp:txXfrm>
        <a:off x="6632631" y="2744405"/>
        <a:ext cx="2992683" cy="619175"/>
      </dsp:txXfrm>
    </dsp:sp>
    <dsp:sp modelId="{C55B900A-18D1-4D39-9604-5104456F6EE7}">
      <dsp:nvSpPr>
        <dsp:cNvPr id="0" name=""/>
        <dsp:cNvSpPr/>
      </dsp:nvSpPr>
      <dsp:spPr>
        <a:xfrm>
          <a:off x="8541757" y="422496"/>
          <a:ext cx="2472720" cy="4127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1 Course Slalom soit 2 manches indépendantes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Kayak cross Time trial et format Montante/Descendante ou Joker 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Ou selon nombre de compétiteurs format ICF</a:t>
          </a:r>
        </a:p>
      </dsp:txBody>
      <dsp:txXfrm>
        <a:off x="8541757" y="422496"/>
        <a:ext cx="2472720" cy="41278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A786C-0E01-47C4-87D4-5B28EA80200A}">
      <dsp:nvSpPr>
        <dsp:cNvPr id="0" name=""/>
        <dsp:cNvSpPr/>
      </dsp:nvSpPr>
      <dsp:spPr>
        <a:xfrm>
          <a:off x="129536" y="-14661"/>
          <a:ext cx="3557155" cy="47857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Je suis classé(e) en Régional à plus de 1000 points je peux uniquement participer aux compétitions régionales</a:t>
          </a:r>
          <a:endParaRPr lang="fr-FR" sz="2000" b="1" kern="1200" dirty="0"/>
        </a:p>
      </dsp:txBody>
      <dsp:txXfrm>
        <a:off x="129536" y="1899640"/>
        <a:ext cx="3557155" cy="1914302"/>
      </dsp:txXfrm>
    </dsp:sp>
    <dsp:sp modelId="{89F43348-3384-4426-83A4-FEF2614F2EF4}">
      <dsp:nvSpPr>
        <dsp:cNvPr id="0" name=""/>
        <dsp:cNvSpPr/>
      </dsp:nvSpPr>
      <dsp:spPr>
        <a:xfrm>
          <a:off x="1111286" y="272484"/>
          <a:ext cx="1593656" cy="159365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34DD4DB-32A9-4044-BD3A-AF4F50C6F605}">
      <dsp:nvSpPr>
        <dsp:cNvPr id="0" name=""/>
        <dsp:cNvSpPr/>
      </dsp:nvSpPr>
      <dsp:spPr>
        <a:xfrm>
          <a:off x="3808615" y="-14661"/>
          <a:ext cx="3335498" cy="478575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/>
            <a:t>Je souhaite accéder au niveau National 3</a:t>
          </a:r>
          <a:endParaRPr lang="fr-FR" sz="2400" b="1" kern="1200" dirty="0"/>
        </a:p>
      </dsp:txBody>
      <dsp:txXfrm>
        <a:off x="3808615" y="1899640"/>
        <a:ext cx="3335498" cy="1914302"/>
      </dsp:txXfrm>
    </dsp:sp>
    <dsp:sp modelId="{25FEF3CC-3313-4B8A-BED8-DB4BE30F26CF}">
      <dsp:nvSpPr>
        <dsp:cNvPr id="0" name=""/>
        <dsp:cNvSpPr/>
      </dsp:nvSpPr>
      <dsp:spPr>
        <a:xfrm rot="478775" flipH="1">
          <a:off x="6030615" y="25228"/>
          <a:ext cx="1220374" cy="148863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26E2C8-79F3-432F-A96D-ADCBAE71C4B1}">
      <dsp:nvSpPr>
        <dsp:cNvPr id="0" name=""/>
        <dsp:cNvSpPr/>
      </dsp:nvSpPr>
      <dsp:spPr>
        <a:xfrm>
          <a:off x="7266038" y="-14661"/>
          <a:ext cx="4064113" cy="47857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38123"/>
                <a:satOff val="-9658"/>
                <a:lumOff val="215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38123"/>
                <a:satOff val="-9658"/>
                <a:lumOff val="215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38123"/>
                <a:satOff val="-9658"/>
                <a:lumOff val="215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Je dois avoir au moins  4 courses  et  avoir une moyenne au CNN(*) de moins de 1000 points pour accéder à la N3                           ( y compris les C2)</a:t>
          </a:r>
        </a:p>
      </dsp:txBody>
      <dsp:txXfrm>
        <a:off x="7266038" y="1899640"/>
        <a:ext cx="4064113" cy="1914302"/>
      </dsp:txXfrm>
    </dsp:sp>
    <dsp:sp modelId="{3F5F6E3E-EA50-4E8E-8C56-97A77097F613}">
      <dsp:nvSpPr>
        <dsp:cNvPr id="0" name=""/>
        <dsp:cNvSpPr/>
      </dsp:nvSpPr>
      <dsp:spPr>
        <a:xfrm>
          <a:off x="8501266" y="272484"/>
          <a:ext cx="1593656" cy="1593656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9A47372-01DD-4843-A442-06FCBAB9DFCB}">
      <dsp:nvSpPr>
        <dsp:cNvPr id="0" name=""/>
        <dsp:cNvSpPr/>
      </dsp:nvSpPr>
      <dsp:spPr>
        <a:xfrm>
          <a:off x="4241121" y="3545332"/>
          <a:ext cx="7111801" cy="1255083"/>
        </a:xfrm>
        <a:prstGeom prst="left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EFD70A-CEA8-4A93-B401-5029F790153D}">
      <dsp:nvSpPr>
        <dsp:cNvPr id="0" name=""/>
        <dsp:cNvSpPr/>
      </dsp:nvSpPr>
      <dsp:spPr>
        <a:xfrm>
          <a:off x="443" y="0"/>
          <a:ext cx="3952978" cy="53155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kern="1200" dirty="0"/>
            <a:t>Je suis classé(e) en               National 3 </a:t>
          </a:r>
          <a:r>
            <a:rPr lang="fr-FR" sz="2400" b="0" kern="1200" dirty="0">
              <a:latin typeface="Calibri Light" panose="020F0302020204030204"/>
            </a:rPr>
            <a:t>                                          </a:t>
          </a:r>
          <a:r>
            <a:rPr lang="fr-FR" sz="2400" b="0" kern="1200" dirty="0"/>
            <a:t> Je peux participer à des courses régionales et à la coupe de France N3.</a:t>
          </a:r>
        </a:p>
        <a:p>
          <a:pPr marL="0" lvl="0" indent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kern="1200" dirty="0"/>
            <a:t>Si je suis U15 je dois avoir la bivalence (au moins une course à moins de 1000pts dans une autre embarcation pour pouvoir participer à la finale</a:t>
          </a:r>
        </a:p>
      </dsp:txBody>
      <dsp:txXfrm>
        <a:off x="443" y="2126201"/>
        <a:ext cx="3952978" cy="2126201"/>
      </dsp:txXfrm>
    </dsp:sp>
    <dsp:sp modelId="{3D009DEB-7E59-4592-9D44-CDA08DF90286}">
      <dsp:nvSpPr>
        <dsp:cNvPr id="0" name=""/>
        <dsp:cNvSpPr/>
      </dsp:nvSpPr>
      <dsp:spPr>
        <a:xfrm>
          <a:off x="2575727" y="136737"/>
          <a:ext cx="1233131" cy="140826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917272C-EF6B-4839-8391-73A4462C4A12}">
      <dsp:nvSpPr>
        <dsp:cNvPr id="0" name=""/>
        <dsp:cNvSpPr/>
      </dsp:nvSpPr>
      <dsp:spPr>
        <a:xfrm>
          <a:off x="4072011" y="0"/>
          <a:ext cx="3226341" cy="53155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0" rIns="170688" bIns="936000" numCol="1" spcCol="1270" anchor="ctr" anchorCtr="0">
          <a:noAutofit/>
        </a:bodyPr>
        <a:lstStyle/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latin typeface="Calibri Light" panose="020F0302020204030204"/>
            </a:rPr>
            <a:t> </a:t>
          </a:r>
          <a:r>
            <a:rPr lang="fr-FR" sz="2400" b="1" kern="1200" dirty="0"/>
            <a:t> A l’issue de la saison et selon mon classement coupe de France N3 calculé sur </a:t>
          </a:r>
          <a:r>
            <a:rPr lang="fr-FR" sz="2400" b="1" kern="1200" dirty="0">
              <a:solidFill>
                <a:srgbClr val="FF0000"/>
              </a:solidFill>
            </a:rPr>
            <a:t>les N-2meilleurs résultats</a:t>
          </a:r>
          <a:r>
            <a:rPr lang="fr-FR" sz="2400" b="1" kern="1200" dirty="0"/>
            <a:t> </a:t>
          </a:r>
        </a:p>
        <a:p>
          <a:pPr marL="0" lvl="0" indent="0" algn="ctr" defTabSz="1066800"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Je peux :</a:t>
          </a:r>
        </a:p>
        <a:p>
          <a:pPr marL="0" lvl="0" indent="0" algn="ctr" defTabSz="1066800"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Accéder à la N 2</a:t>
          </a:r>
        </a:p>
        <a:p>
          <a:pPr marL="0" lvl="0" indent="0" algn="ctr" defTabSz="1066800"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Rester en N 3</a:t>
          </a:r>
        </a:p>
        <a:p>
          <a:pPr marL="0" lvl="0" indent="0" algn="ctr" defTabSz="1066800"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Descendre en Reg</a:t>
          </a:r>
        </a:p>
        <a:p>
          <a:pPr marL="0" lvl="0" indent="0" algn="ctr" defTabSz="1066800">
            <a:spcBef>
              <a:spcPct val="0"/>
            </a:spcBef>
            <a:spcAft>
              <a:spcPct val="35000"/>
            </a:spcAft>
            <a:buNone/>
          </a:pPr>
          <a:endParaRPr lang="fr-FR" sz="2400" b="1" kern="1200" dirty="0"/>
        </a:p>
      </dsp:txBody>
      <dsp:txXfrm>
        <a:off x="4072011" y="2126201"/>
        <a:ext cx="3226341" cy="2126201"/>
      </dsp:txXfrm>
    </dsp:sp>
    <dsp:sp modelId="{BE013C40-FAB6-4079-B2FD-AA1DCE1B0EE7}">
      <dsp:nvSpPr>
        <dsp:cNvPr id="0" name=""/>
        <dsp:cNvSpPr/>
      </dsp:nvSpPr>
      <dsp:spPr>
        <a:xfrm>
          <a:off x="9397712" y="0"/>
          <a:ext cx="1770062" cy="1770062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2F4B9E4-2210-48FB-8D57-A729F0237990}">
      <dsp:nvSpPr>
        <dsp:cNvPr id="0" name=""/>
        <dsp:cNvSpPr/>
      </dsp:nvSpPr>
      <dsp:spPr>
        <a:xfrm>
          <a:off x="7416942" y="0"/>
          <a:ext cx="3952978" cy="53155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Je peux accéder également en  N1 si je suis champion de France U15 ou si je fais un podium U18 </a:t>
          </a:r>
        </a:p>
      </dsp:txBody>
      <dsp:txXfrm>
        <a:off x="7416942" y="2126201"/>
        <a:ext cx="3952978" cy="2126201"/>
      </dsp:txXfrm>
    </dsp:sp>
    <dsp:sp modelId="{99866112-A8F1-49A4-9729-F464F3623857}">
      <dsp:nvSpPr>
        <dsp:cNvPr id="0" name=""/>
        <dsp:cNvSpPr/>
      </dsp:nvSpPr>
      <dsp:spPr>
        <a:xfrm>
          <a:off x="8508400" y="318930"/>
          <a:ext cx="1770062" cy="1770062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7000" b="-7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FC40B5D-FEF9-435D-8297-A829486630B6}">
      <dsp:nvSpPr>
        <dsp:cNvPr id="0" name=""/>
        <dsp:cNvSpPr/>
      </dsp:nvSpPr>
      <dsp:spPr>
        <a:xfrm flipH="1">
          <a:off x="6030857" y="5144407"/>
          <a:ext cx="483809" cy="114137"/>
        </a:xfrm>
        <a:prstGeom prst="mathMinus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650FF-F8C5-46B3-8A69-BED3C5DBF2E6}">
      <dsp:nvSpPr>
        <dsp:cNvPr id="0" name=""/>
        <dsp:cNvSpPr/>
      </dsp:nvSpPr>
      <dsp:spPr>
        <a:xfrm>
          <a:off x="64233" y="284516"/>
          <a:ext cx="11074821" cy="1612915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254000" bIns="25605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b="1" kern="1200" dirty="0"/>
            <a:t>Je suis en N3</a:t>
          </a:r>
        </a:p>
      </dsp:txBody>
      <dsp:txXfrm>
        <a:off x="64233" y="687745"/>
        <a:ext cx="10671592" cy="806457"/>
      </dsp:txXfrm>
    </dsp:sp>
    <dsp:sp modelId="{1605FEA4-F205-4827-BF81-1FF6433BC4D3}">
      <dsp:nvSpPr>
        <dsp:cNvPr id="0" name=""/>
        <dsp:cNvSpPr/>
      </dsp:nvSpPr>
      <dsp:spPr>
        <a:xfrm>
          <a:off x="69943" y="1496871"/>
          <a:ext cx="3354694" cy="264507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fr-FR" sz="2000" b="1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FR" sz="2000" b="1" kern="1200" dirty="0"/>
            <a:t>Je peux </a:t>
          </a:r>
          <a:r>
            <a:rPr lang="fr-FR" sz="2000" kern="1200" dirty="0"/>
            <a:t>participer aux courses </a:t>
          </a:r>
          <a:r>
            <a:rPr lang="fr-FR" sz="2000" b="1" kern="1200" dirty="0"/>
            <a:t>régionales &amp; Courses CDF N3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fr-FR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FR" sz="2000" b="1" kern="1200" dirty="0"/>
            <a:t>Je peux </a:t>
          </a:r>
          <a:r>
            <a:rPr lang="fr-FR" sz="2000" kern="1200" dirty="0"/>
            <a:t>participer aux Courses </a:t>
          </a:r>
          <a:r>
            <a:rPr lang="fr-FR" sz="2000" b="1" kern="1200" dirty="0"/>
            <a:t>régionales et Coupe de France Kayak Cross</a:t>
          </a:r>
        </a:p>
      </dsp:txBody>
      <dsp:txXfrm>
        <a:off x="69943" y="1496871"/>
        <a:ext cx="3354694" cy="2645079"/>
      </dsp:txXfrm>
    </dsp:sp>
    <dsp:sp modelId="{4A6794F6-1A4D-456D-AEC2-66D30FF99F0F}">
      <dsp:nvSpPr>
        <dsp:cNvPr id="0" name=""/>
        <dsp:cNvSpPr/>
      </dsp:nvSpPr>
      <dsp:spPr>
        <a:xfrm>
          <a:off x="3419364" y="922873"/>
          <a:ext cx="7670290" cy="1475253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5605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 dirty="0"/>
            <a:t>ACCES à la FINALE pour les U15 et U18</a:t>
          </a:r>
        </a:p>
      </dsp:txBody>
      <dsp:txXfrm>
        <a:off x="3419364" y="1291686"/>
        <a:ext cx="7301477" cy="737627"/>
      </dsp:txXfrm>
    </dsp:sp>
    <dsp:sp modelId="{AC523490-8178-4F61-A472-D8B58115F547}">
      <dsp:nvSpPr>
        <dsp:cNvPr id="0" name=""/>
        <dsp:cNvSpPr/>
      </dsp:nvSpPr>
      <dsp:spPr>
        <a:xfrm>
          <a:off x="3452847" y="1965719"/>
          <a:ext cx="3107939" cy="30070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Intégration de quotas supplémentaires pour les U15/U18 sur la finale N3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 </a:t>
          </a:r>
          <a:r>
            <a:rPr lang="fr-FR" sz="3600" b="1" kern="1200" dirty="0"/>
            <a:t>!  </a:t>
          </a:r>
          <a:r>
            <a:rPr lang="fr-FR" sz="2000" kern="1200" dirty="0"/>
            <a:t>Les U15 doivent avoir la bivalence pour accéder à la finale</a:t>
          </a:r>
        </a:p>
      </dsp:txBody>
      <dsp:txXfrm>
        <a:off x="3452847" y="1965719"/>
        <a:ext cx="3107939" cy="3007053"/>
      </dsp:txXfrm>
    </dsp:sp>
    <dsp:sp modelId="{7E5E2563-B334-4AA2-8D4A-C31191A36F54}">
      <dsp:nvSpPr>
        <dsp:cNvPr id="0" name=""/>
        <dsp:cNvSpPr/>
      </dsp:nvSpPr>
      <dsp:spPr>
        <a:xfrm>
          <a:off x="6553453" y="1632811"/>
          <a:ext cx="4485100" cy="1510076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5605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b="1" kern="1200" dirty="0"/>
            <a:t>COUPE de FRANCE</a:t>
          </a:r>
        </a:p>
      </dsp:txBody>
      <dsp:txXfrm>
        <a:off x="6553453" y="2010330"/>
        <a:ext cx="4107581" cy="755038"/>
      </dsp:txXfrm>
    </dsp:sp>
    <dsp:sp modelId="{0A4857BA-26B6-4070-8252-38B42B17A425}">
      <dsp:nvSpPr>
        <dsp:cNvPr id="0" name=""/>
        <dsp:cNvSpPr/>
      </dsp:nvSpPr>
      <dsp:spPr>
        <a:xfrm>
          <a:off x="6607244" y="2660732"/>
          <a:ext cx="3704258" cy="35741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La Coupe de France c’est </a:t>
          </a:r>
          <a:r>
            <a:rPr lang="fr-FR" sz="1900" b="0" kern="1200" dirty="0"/>
            <a:t>3 étapes intermédiaires (6 résultats) + 1 Finale </a:t>
          </a:r>
          <a:r>
            <a:rPr lang="fr-FR" sz="1900" b="0" kern="1200" dirty="0">
              <a:latin typeface="Times New Roman"/>
              <a:cs typeface="Times New Roman"/>
            </a:rPr>
            <a:t>►7 résultats au total dont 2 jokers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>
              <a:latin typeface="Times New Roman"/>
              <a:cs typeface="Times New Roman"/>
            </a:rPr>
            <a:t>5 résultats seront pris en compte pour le classement final de coupe de France</a:t>
          </a:r>
          <a:endParaRPr lang="fr-FR" sz="1900" b="1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b="1" kern="1200" dirty="0"/>
            <a:t>Accès en N2 : </a:t>
          </a:r>
          <a:r>
            <a:rPr lang="fr-FR" sz="1900" b="1" kern="1200" dirty="0">
              <a:solidFill>
                <a:srgbClr val="FF0000"/>
              </a:solidFill>
            </a:rPr>
            <a:t>NOUVEAU   un quota minimum de U15 obligatoire en N2 </a:t>
          </a:r>
          <a:endParaRPr lang="fr-FR" sz="1900" kern="1200" dirty="0"/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Participer au Championnat de France si je rentre dans les quotas</a:t>
          </a:r>
        </a:p>
      </dsp:txBody>
      <dsp:txXfrm>
        <a:off x="6607244" y="2660732"/>
        <a:ext cx="3704258" cy="35741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EFD70A-CEA8-4A93-B401-5029F790153D}">
      <dsp:nvSpPr>
        <dsp:cNvPr id="0" name=""/>
        <dsp:cNvSpPr/>
      </dsp:nvSpPr>
      <dsp:spPr>
        <a:xfrm>
          <a:off x="2333" y="0"/>
          <a:ext cx="3630913" cy="5367868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Je suis classé(e) en Nationale 2 je peux </a:t>
          </a:r>
          <a:r>
            <a:rPr lang="fr-FR" sz="2400" kern="1200" dirty="0"/>
            <a:t>participer aux courses régionales et à la coupe de France N2.</a:t>
          </a:r>
          <a:endParaRPr lang="fr-FR" sz="2400" b="1" kern="1200" dirty="0"/>
        </a:p>
      </dsp:txBody>
      <dsp:txXfrm>
        <a:off x="2333" y="2147147"/>
        <a:ext cx="3630913" cy="2147147"/>
      </dsp:txXfrm>
    </dsp:sp>
    <dsp:sp modelId="{3D009DEB-7E59-4592-9D44-CDA08DF90286}">
      <dsp:nvSpPr>
        <dsp:cNvPr id="0" name=""/>
        <dsp:cNvSpPr/>
      </dsp:nvSpPr>
      <dsp:spPr>
        <a:xfrm>
          <a:off x="919178" y="88678"/>
          <a:ext cx="1740488" cy="1771984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08C11C-8E5E-4EF4-A2A4-38E291C63BB2}">
      <dsp:nvSpPr>
        <dsp:cNvPr id="0" name=""/>
        <dsp:cNvSpPr/>
      </dsp:nvSpPr>
      <dsp:spPr>
        <a:xfrm>
          <a:off x="7484348" y="0"/>
          <a:ext cx="3630913" cy="5367868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301476"/>
            <a:satOff val="-19508"/>
            <a:lumOff val="178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kern="1200" dirty="0"/>
            <a:t>Je</a:t>
          </a:r>
          <a:r>
            <a:rPr lang="fr-FR" sz="2400" b="0" kern="1200" baseline="0" dirty="0"/>
            <a:t> peux accéder également en N1 si je suis Champion de France U15 OU si je fais un podium U18</a:t>
          </a:r>
          <a:endParaRPr lang="fr-FR" sz="2400" b="0" kern="1200" dirty="0"/>
        </a:p>
      </dsp:txBody>
      <dsp:txXfrm>
        <a:off x="7484348" y="2147147"/>
        <a:ext cx="3630913" cy="2147147"/>
      </dsp:txXfrm>
    </dsp:sp>
    <dsp:sp modelId="{5F02A6DE-1F36-40B3-8590-514EA1DEC8FD}">
      <dsp:nvSpPr>
        <dsp:cNvPr id="0" name=""/>
        <dsp:cNvSpPr/>
      </dsp:nvSpPr>
      <dsp:spPr>
        <a:xfrm>
          <a:off x="8456401" y="211890"/>
          <a:ext cx="1787500" cy="1787500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2F15B3-40EF-4AF4-B257-57CA63C305B4}">
      <dsp:nvSpPr>
        <dsp:cNvPr id="0" name=""/>
        <dsp:cNvSpPr/>
      </dsp:nvSpPr>
      <dsp:spPr>
        <a:xfrm>
          <a:off x="3754083" y="0"/>
          <a:ext cx="3630913" cy="53678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rgbClr val="002060"/>
              </a:solidFill>
            </a:rPr>
            <a:t>A l’issue de la saison : Selon mon classement coupe de France N2 </a:t>
          </a:r>
          <a:r>
            <a:rPr lang="fr-FR" sz="2400" b="1" kern="1200" dirty="0">
              <a:solidFill>
                <a:srgbClr val="FF0000"/>
              </a:solidFill>
            </a:rPr>
            <a:t>calculé sur mes 5  meilleurs résultats sachant que la Coupe de France représente 7 résultats au total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rgbClr val="002060"/>
              </a:solidFill>
            </a:rPr>
            <a:t> je peux :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rgbClr val="002060"/>
              </a:solidFill>
            </a:rPr>
            <a:t>-Accéder en N1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rgbClr val="002060"/>
              </a:solidFill>
            </a:rPr>
            <a:t>- Rester en N2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rgbClr val="002060"/>
              </a:solidFill>
            </a:rPr>
            <a:t>-Descendre en N3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 dirty="0">
            <a:solidFill>
              <a:srgbClr val="002060"/>
            </a:solidFill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b="1" kern="1200" dirty="0">
            <a:solidFill>
              <a:srgbClr val="002060"/>
            </a:solidFill>
          </a:endParaRPr>
        </a:p>
      </dsp:txBody>
      <dsp:txXfrm>
        <a:off x="3754083" y="2147147"/>
        <a:ext cx="3630913" cy="2147147"/>
      </dsp:txXfrm>
    </dsp:sp>
    <dsp:sp modelId="{D3A86733-9C21-4FB0-933E-EBC40E9EC343}">
      <dsp:nvSpPr>
        <dsp:cNvPr id="0" name=""/>
        <dsp:cNvSpPr/>
      </dsp:nvSpPr>
      <dsp:spPr>
        <a:xfrm flipV="1">
          <a:off x="6959064" y="63438"/>
          <a:ext cx="116938" cy="75325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C40B5D-FEF9-435D-8297-A829486630B6}">
      <dsp:nvSpPr>
        <dsp:cNvPr id="0" name=""/>
        <dsp:cNvSpPr/>
      </dsp:nvSpPr>
      <dsp:spPr>
        <a:xfrm>
          <a:off x="444610" y="4562687"/>
          <a:ext cx="10226041" cy="805180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2F7D9-E265-4C29-A3D0-E6DB3A576424}">
      <dsp:nvSpPr>
        <dsp:cNvPr id="0" name=""/>
        <dsp:cNvSpPr/>
      </dsp:nvSpPr>
      <dsp:spPr>
        <a:xfrm>
          <a:off x="0" y="816393"/>
          <a:ext cx="10830295" cy="2003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0551" tIns="1103884" rIns="840551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b="1" kern="1200" dirty="0"/>
            <a:t>Je peux participer à des Courses régionales </a:t>
          </a:r>
          <a:r>
            <a:rPr lang="fr-FR" sz="2400" b="1" kern="1200"/>
            <a:t>et Coupe de France </a:t>
          </a:r>
          <a:r>
            <a:rPr lang="fr-FR" sz="2400" b="1" kern="1200" dirty="0"/>
            <a:t>N2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b="1" kern="1200" dirty="0"/>
            <a:t>Je peux participer à Courses nationales Kayak Cross</a:t>
          </a:r>
        </a:p>
      </dsp:txBody>
      <dsp:txXfrm>
        <a:off x="0" y="816393"/>
        <a:ext cx="10830295" cy="2003400"/>
      </dsp:txXfrm>
    </dsp:sp>
    <dsp:sp modelId="{2BDE2D19-5E66-43CE-BB9A-6BABE8C0E404}">
      <dsp:nvSpPr>
        <dsp:cNvPr id="0" name=""/>
        <dsp:cNvSpPr/>
      </dsp:nvSpPr>
      <dsp:spPr>
        <a:xfrm>
          <a:off x="549978" y="6"/>
          <a:ext cx="7581206" cy="1564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52" tIns="0" rIns="286552" bIns="0" numCol="1" spcCol="1270" anchor="ctr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300" kern="1200" dirty="0"/>
            <a:t>Je suis en N2</a:t>
          </a:r>
        </a:p>
      </dsp:txBody>
      <dsp:txXfrm>
        <a:off x="626354" y="76382"/>
        <a:ext cx="7428454" cy="1411808"/>
      </dsp:txXfrm>
    </dsp:sp>
    <dsp:sp modelId="{0AC36834-5EEF-4112-BD36-2142B789A5C5}">
      <dsp:nvSpPr>
        <dsp:cNvPr id="0" name=""/>
        <dsp:cNvSpPr/>
      </dsp:nvSpPr>
      <dsp:spPr>
        <a:xfrm>
          <a:off x="0" y="3888273"/>
          <a:ext cx="10830295" cy="2003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0551" tIns="1103884" rIns="840551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b="1" kern="1200" dirty="0"/>
            <a:t>Championnat de France</a:t>
          </a:r>
          <a:endParaRPr lang="fr-FR" sz="2400" b="1" strike="sngStrike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b="1" kern="1200" dirty="0"/>
            <a:t>Accès en N1</a:t>
          </a:r>
        </a:p>
      </dsp:txBody>
      <dsp:txXfrm>
        <a:off x="0" y="3888273"/>
        <a:ext cx="10830295" cy="2003400"/>
      </dsp:txXfrm>
    </dsp:sp>
    <dsp:sp modelId="{D888891A-DC0D-4A1F-A648-6FA7230A9C31}">
      <dsp:nvSpPr>
        <dsp:cNvPr id="0" name=""/>
        <dsp:cNvSpPr/>
      </dsp:nvSpPr>
      <dsp:spPr>
        <a:xfrm>
          <a:off x="541514" y="3105993"/>
          <a:ext cx="7581206" cy="15645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52" tIns="0" rIns="286552" bIns="0" numCol="1" spcCol="1270" anchor="ctr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300" kern="1200" dirty="0"/>
            <a:t>Selon mes résultats</a:t>
          </a:r>
        </a:p>
      </dsp:txBody>
      <dsp:txXfrm>
        <a:off x="617890" y="3182369"/>
        <a:ext cx="7428454" cy="14118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FEF0FB-E3C1-4F6C-A2BF-6D9426A16D1F}">
      <dsp:nvSpPr>
        <dsp:cNvPr id="0" name=""/>
        <dsp:cNvSpPr/>
      </dsp:nvSpPr>
      <dsp:spPr>
        <a:xfrm>
          <a:off x="338873" y="0"/>
          <a:ext cx="3016094" cy="5270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Je suis classé(e) en Nationale 1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 </a:t>
          </a:r>
          <a:r>
            <a:rPr lang="fr-FR" sz="2000" b="0" kern="1200" dirty="0"/>
            <a:t>Je peux </a:t>
          </a:r>
          <a:r>
            <a:rPr lang="fr-FR" sz="2000" kern="1200" dirty="0"/>
            <a:t>participer aux courses régionales et à la Coupe de France N1.</a:t>
          </a:r>
        </a:p>
      </dsp:txBody>
      <dsp:txXfrm>
        <a:off x="338873" y="2108313"/>
        <a:ext cx="3016094" cy="2108313"/>
      </dsp:txXfrm>
    </dsp:sp>
    <dsp:sp modelId="{822C90D0-41AD-4F15-9E3A-7FF189474665}">
      <dsp:nvSpPr>
        <dsp:cNvPr id="0" name=""/>
        <dsp:cNvSpPr/>
      </dsp:nvSpPr>
      <dsp:spPr>
        <a:xfrm>
          <a:off x="933740" y="64186"/>
          <a:ext cx="1755170" cy="175517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441F22-7A3D-4F34-9279-864255720B11}">
      <dsp:nvSpPr>
        <dsp:cNvPr id="0" name=""/>
        <dsp:cNvSpPr/>
      </dsp:nvSpPr>
      <dsp:spPr>
        <a:xfrm>
          <a:off x="3486220" y="0"/>
          <a:ext cx="2997631" cy="5270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Finale de la coupe de France N1 et Championnats de France Elite: sur une même course en octobre</a:t>
          </a:r>
        </a:p>
      </dsp:txBody>
      <dsp:txXfrm>
        <a:off x="3486220" y="2108313"/>
        <a:ext cx="2997631" cy="2108313"/>
      </dsp:txXfrm>
    </dsp:sp>
    <dsp:sp modelId="{4F31CD49-F31D-4377-882C-30F4C0A713B0}">
      <dsp:nvSpPr>
        <dsp:cNvPr id="0" name=""/>
        <dsp:cNvSpPr/>
      </dsp:nvSpPr>
      <dsp:spPr>
        <a:xfrm>
          <a:off x="4085230" y="64186"/>
          <a:ext cx="1755170" cy="1755170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34ED471-3CB0-4505-86D8-BFEEE060F007}">
      <dsp:nvSpPr>
        <dsp:cNvPr id="0" name=""/>
        <dsp:cNvSpPr/>
      </dsp:nvSpPr>
      <dsp:spPr>
        <a:xfrm>
          <a:off x="6594016" y="0"/>
          <a:ext cx="4375082" cy="5270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Le classement de la coupe de France N1 est établi après la </a:t>
          </a:r>
          <a:r>
            <a:rPr lang="fr-FR" sz="2000" b="1" kern="1200" dirty="0"/>
            <a:t>Finale de la Coupe de France ( points X 1,5) le classement devient définitif </a:t>
          </a:r>
          <a:r>
            <a:rPr lang="fr-FR" sz="2000" b="1" kern="1200" dirty="0">
              <a:latin typeface="Calibri Light" panose="020F0302020204030204"/>
            </a:rPr>
            <a:t>après avoir enlevé les 2 moins bon résultats et</a:t>
          </a:r>
          <a:endParaRPr lang="fr-FR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En fonction de mes résultats, soit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 Je reste en N1 la saison suivante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Je redescends en N2 si j’ai participé </a:t>
          </a:r>
          <a:endParaRPr lang="fr-FR" sz="2000" kern="1200" dirty="0"/>
        </a:p>
      </dsp:txBody>
      <dsp:txXfrm>
        <a:off x="6594016" y="2108313"/>
        <a:ext cx="4375082" cy="2108313"/>
      </dsp:txXfrm>
    </dsp:sp>
    <dsp:sp modelId="{BAB41F00-5244-46D2-B483-799A92BBFEF8}">
      <dsp:nvSpPr>
        <dsp:cNvPr id="0" name=""/>
        <dsp:cNvSpPr/>
      </dsp:nvSpPr>
      <dsp:spPr>
        <a:xfrm>
          <a:off x="7925060" y="64186"/>
          <a:ext cx="1755170" cy="1755170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8201356-5BF5-4B1F-8C92-1785F87297E4}">
      <dsp:nvSpPr>
        <dsp:cNvPr id="0" name=""/>
        <dsp:cNvSpPr/>
      </dsp:nvSpPr>
      <dsp:spPr>
        <a:xfrm>
          <a:off x="788273" y="4480165"/>
          <a:ext cx="9800338" cy="790617"/>
        </a:xfrm>
        <a:prstGeom prst="left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650FF-F8C5-46B3-8A69-BED3C5DBF2E6}">
      <dsp:nvSpPr>
        <dsp:cNvPr id="0" name=""/>
        <dsp:cNvSpPr/>
      </dsp:nvSpPr>
      <dsp:spPr>
        <a:xfrm>
          <a:off x="32116" y="480377"/>
          <a:ext cx="11074821" cy="1612915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254000" bIns="25605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000" b="1" kern="1200" dirty="0"/>
            <a:t>Je suis en N1</a:t>
          </a:r>
        </a:p>
      </dsp:txBody>
      <dsp:txXfrm>
        <a:off x="32116" y="883606"/>
        <a:ext cx="10671592" cy="806457"/>
      </dsp:txXfrm>
    </dsp:sp>
    <dsp:sp modelId="{1605FEA4-F205-4827-BF81-1FF6433BC4D3}">
      <dsp:nvSpPr>
        <dsp:cNvPr id="0" name=""/>
        <dsp:cNvSpPr/>
      </dsp:nvSpPr>
      <dsp:spPr>
        <a:xfrm>
          <a:off x="32116" y="1724168"/>
          <a:ext cx="3411044" cy="31070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FR" sz="2200" b="1" kern="1200" dirty="0"/>
            <a:t>Je peux </a:t>
          </a:r>
          <a:r>
            <a:rPr lang="fr-FR" sz="2200" kern="1200" dirty="0"/>
            <a:t>participer aux courses </a:t>
          </a:r>
          <a:r>
            <a:rPr lang="fr-FR" sz="2200" b="1" kern="1200" dirty="0"/>
            <a:t>régionales &amp; Courses  N1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fr-FR" sz="2200" kern="1200" dirty="0"/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fr-FR" sz="2200" b="1" kern="1200" dirty="0"/>
            <a:t>Je peux </a:t>
          </a:r>
          <a:r>
            <a:rPr lang="fr-FR" sz="2200" kern="1200" dirty="0"/>
            <a:t>participer aux Courses </a:t>
          </a:r>
          <a:r>
            <a:rPr lang="fr-FR" sz="2200" b="1" kern="1200" dirty="0"/>
            <a:t>nationales Kayak Cross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endParaRPr lang="fr-FR" sz="2200" kern="1200" dirty="0"/>
        </a:p>
      </dsp:txBody>
      <dsp:txXfrm>
        <a:off x="32116" y="1724168"/>
        <a:ext cx="3411044" cy="3107069"/>
      </dsp:txXfrm>
    </dsp:sp>
    <dsp:sp modelId="{4A6794F6-1A4D-456D-AEC2-66D30FF99F0F}">
      <dsp:nvSpPr>
        <dsp:cNvPr id="0" name=""/>
        <dsp:cNvSpPr/>
      </dsp:nvSpPr>
      <dsp:spPr>
        <a:xfrm>
          <a:off x="3443161" y="1018016"/>
          <a:ext cx="7663776" cy="1612915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5605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 dirty="0"/>
            <a:t>Finale de la Coupe de France N1</a:t>
          </a:r>
        </a:p>
      </dsp:txBody>
      <dsp:txXfrm>
        <a:off x="3443161" y="1421245"/>
        <a:ext cx="7260547" cy="806457"/>
      </dsp:txXfrm>
    </dsp:sp>
    <dsp:sp modelId="{AC523490-8178-4F61-A472-D8B58115F547}">
      <dsp:nvSpPr>
        <dsp:cNvPr id="0" name=""/>
        <dsp:cNvSpPr/>
      </dsp:nvSpPr>
      <dsp:spPr>
        <a:xfrm>
          <a:off x="3443161" y="2261807"/>
          <a:ext cx="3411044" cy="31070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 dirty="0"/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kern="1200" dirty="0">
              <a:solidFill>
                <a:schemeClr val="tx1"/>
              </a:solidFill>
            </a:rPr>
            <a:t>N1: Recommandation d'avoir son nom sur le bateau( + niveau pagaie couleur ) </a:t>
          </a:r>
          <a:endParaRPr lang="fr-FR" sz="2200" kern="1200" dirty="0"/>
        </a:p>
      </dsp:txBody>
      <dsp:txXfrm>
        <a:off x="3443161" y="2261807"/>
        <a:ext cx="3411044" cy="3107069"/>
      </dsp:txXfrm>
    </dsp:sp>
    <dsp:sp modelId="{7E5E2563-B334-4AA2-8D4A-C31191A36F54}">
      <dsp:nvSpPr>
        <dsp:cNvPr id="0" name=""/>
        <dsp:cNvSpPr/>
      </dsp:nvSpPr>
      <dsp:spPr>
        <a:xfrm>
          <a:off x="6854206" y="1555655"/>
          <a:ext cx="4252731" cy="1612915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5605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b="1" kern="1200" dirty="0"/>
            <a:t>Championnat de France Elite</a:t>
          </a:r>
        </a:p>
      </dsp:txBody>
      <dsp:txXfrm>
        <a:off x="6854206" y="1958884"/>
        <a:ext cx="3849502" cy="806457"/>
      </dsp:txXfrm>
    </dsp:sp>
    <dsp:sp modelId="{0A4857BA-26B6-4070-8252-38B42B17A425}">
      <dsp:nvSpPr>
        <dsp:cNvPr id="0" name=""/>
        <dsp:cNvSpPr/>
      </dsp:nvSpPr>
      <dsp:spPr>
        <a:xfrm>
          <a:off x="6854206" y="2799446"/>
          <a:ext cx="3411044" cy="306159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 dirty="0"/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kern="1200" dirty="0">
              <a:solidFill>
                <a:schemeClr val="tx1"/>
              </a:solidFill>
            </a:rPr>
            <a:t>Les points du championnat de France Elite compteront pour le classement des clubs de l'année N+1</a:t>
          </a:r>
          <a:endParaRPr lang="fr-FR" sz="2200" kern="1200" dirty="0"/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 dirty="0"/>
        </a:p>
      </dsp:txBody>
      <dsp:txXfrm>
        <a:off x="6854206" y="2799446"/>
        <a:ext cx="3411044" cy="30615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3-01-22T14:03:55.0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8572 15169 0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66EC7-3F5D-4585-858A-599B3CDEF74D}" type="datetimeFigureOut">
              <a:rPr lang="fr-FR" smtClean="0"/>
              <a:t>13/03/2023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548EF-DEE3-43C0-9EE3-B84F68474A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460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548EF-DEE3-43C0-9EE3-B84F68474AA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34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A771D2-70DC-4A03-9D6D-E5649B907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B6CA4C0-1F2B-41F0-B5F5-8A859B9BD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1F0214-E7A3-416C-9049-40BE2CE8F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E77E-F4DE-41FA-84A2-DB3D8C3CBB89}" type="datetimeFigureOut">
              <a:rPr lang="fr-FR" smtClean="0"/>
              <a:t>13/03/2023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151EA2-17DF-44EF-81C9-540CC802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59A125-7F5D-41AF-BF80-C3F7174C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256E-AEE2-46AF-B694-4F090E2AD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504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F85758-2E3C-41B9-9C06-9D0E9B183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68215BF-C757-4E6B-B55A-D55BA8D93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E6EC4D-E5A1-41D9-A874-CBB3917FC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E77E-F4DE-41FA-84A2-DB3D8C3CBB89}" type="datetimeFigureOut">
              <a:rPr lang="fr-FR" smtClean="0"/>
              <a:t>13/03/2023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A26D88-8211-4CCB-8992-3E00A5C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06BC8B-22D0-46C3-8271-8B0F13EA7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256E-AEE2-46AF-B694-4F090E2AD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599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CEA9617-7A62-40B3-804B-AD82FF410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4135DBD-B699-455E-836F-EBEE584A4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68B09F-AC5E-4D0E-89C0-F5C3132F3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E77E-F4DE-41FA-84A2-DB3D8C3CBB89}" type="datetimeFigureOut">
              <a:rPr lang="fr-FR" smtClean="0"/>
              <a:t>13/03/2023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6425C5-D19E-4EC5-B892-9B9DB7234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392CE8-37F1-4AE4-8FD6-3343BBF1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256E-AEE2-46AF-B694-4F090E2AD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3102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717D57-9CE2-44D1-B18B-FA0133ADB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6DD454-3326-4F10-85A5-7282DE801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039C4A-554D-4DE0-B9D1-68EE4235C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E77E-F4DE-41FA-84A2-DB3D8C3CBB89}" type="datetimeFigureOut">
              <a:rPr lang="fr-FR" smtClean="0"/>
              <a:t>13/03/2023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025AAF-4A3F-48E1-92EC-95F9286E3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A95A4C-D32F-45D7-9272-1B21D30DE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256E-AEE2-46AF-B694-4F090E2AD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94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D1BCEC-5311-48A5-A81A-050B8DF85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381C22-BAE6-403D-BB0F-0D9663482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17DE3C-2FFD-4FB4-BBC3-2B9529D4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E77E-F4DE-41FA-84A2-DB3D8C3CBB89}" type="datetimeFigureOut">
              <a:rPr lang="fr-FR" smtClean="0"/>
              <a:t>13/03/2023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1AD7E1-131E-49CC-B9C6-551DB0FFE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7E2D12-A6CA-43BD-8A4A-C14ECE00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256E-AEE2-46AF-B694-4F090E2AD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735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693079-1388-40BF-8F6E-50ED8E3B8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2E3F2B-B5CD-40D7-9627-E8169F821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5D5BC78-8F1A-4022-B895-BD6510576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3F4582-076E-4A5D-B29F-FE65E5396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E77E-F4DE-41FA-84A2-DB3D8C3CBB89}" type="datetimeFigureOut">
              <a:rPr lang="fr-FR" smtClean="0"/>
              <a:t>13/03/2023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13350D-9D42-47D3-BBB0-831E59B42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CA4E190-6502-450E-8866-76C331B8C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256E-AEE2-46AF-B694-4F090E2AD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182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0A4C65-9EA4-4AA8-A952-23B693B2E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A44FA0-0E1E-45D5-B867-6E7733B22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B60A170-B586-4EE5-BCB5-79E52E786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F333472-42C6-4426-8DF4-638829C65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21DB3C4-39F4-4880-9D03-1D1AF058A0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CF7A08-9E7B-45F4-8E22-7A3BB0577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E77E-F4DE-41FA-84A2-DB3D8C3CBB89}" type="datetimeFigureOut">
              <a:rPr lang="fr-FR" smtClean="0"/>
              <a:t>13/03/2023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A28842F-0EAD-42BE-9444-44A2E0DEC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C589E3B-EFCF-4092-BE60-32E0C2D78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256E-AEE2-46AF-B694-4F090E2AD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0091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644A31-5F67-4005-9035-67A26375C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5C330E2-3F0D-4194-8146-B7D6DB1C1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E77E-F4DE-41FA-84A2-DB3D8C3CBB89}" type="datetimeFigureOut">
              <a:rPr lang="fr-FR" smtClean="0"/>
              <a:t>13/03/2023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D91794-F255-494E-94F9-0492A0E1B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158D07D-83AF-4468-801A-0BA6048E3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256E-AEE2-46AF-B694-4F090E2AD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097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7043007-B0D8-4FF6-A049-E06342BC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E77E-F4DE-41FA-84A2-DB3D8C3CBB89}" type="datetimeFigureOut">
              <a:rPr lang="fr-FR" smtClean="0"/>
              <a:t>13/03/2023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4B411AF-1CE9-4B7C-ADDA-1AA403DD4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B37F5D-7C54-44DD-A928-B57AD5B2C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256E-AEE2-46AF-B694-4F090E2AD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17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A7147B-AFD6-4C13-9C51-27C1312B3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F1CBEF-B83D-4BBA-847A-3BDCEF380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F2E6AF-3EC7-4322-90AD-DAA831BEF1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BC5FEA-83FA-4199-96B9-CA8E8AF3D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E77E-F4DE-41FA-84A2-DB3D8C3CBB89}" type="datetimeFigureOut">
              <a:rPr lang="fr-FR" smtClean="0"/>
              <a:t>13/03/2023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50018F-FA8D-48A5-8157-C5857339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41957B3-1F89-4EE0-983C-82C4813FC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256E-AEE2-46AF-B694-4F090E2AD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605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BD91C0-5F07-4E52-B7CA-2FC368A42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28EC0C5-F5BD-4DE4-994A-83F7AFF583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F11DC68-2E9C-4623-B0E8-6CDE7F6DC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3F9AE3-A1CD-4964-97CE-9D06A262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E77E-F4DE-41FA-84A2-DB3D8C3CBB89}" type="datetimeFigureOut">
              <a:rPr lang="fr-FR" smtClean="0"/>
              <a:t>13/03/2023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1B40DA-10B6-42DE-8E0C-2F54AD2A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A32BE5-EAC1-46F8-BB05-A63A8A5E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D256E-AEE2-46AF-B694-4F090E2AD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9658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613E58A-554D-42FE-9535-12BE978C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EB2C35-DC18-42DD-A7BF-4AEDE3461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2AB6CE-9B8F-4EEE-A29A-92D6E5414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9E77E-F4DE-41FA-84A2-DB3D8C3CBB89}" type="datetimeFigureOut">
              <a:rPr lang="fr-FR" smtClean="0"/>
              <a:t>13/03/2023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4BDDC7-D61E-4993-B3A6-3E41F6780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F79037-7650-4CCF-A4A8-AF1FA5940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D256E-AEE2-46AF-B694-4F090E2AD4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054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mailto:cna-slalom@ffck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2.wdp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08AE98-9CED-2D08-EE60-B5777FB07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600" b="1"/>
              <a:t>Animation 2023 - 2026</a:t>
            </a:r>
            <a:endParaRPr lang="en-US" sz="4600"/>
          </a:p>
        </p:txBody>
      </p:sp>
      <p:pic>
        <p:nvPicPr>
          <p:cNvPr id="7" name="Image 6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0F47F310-F3C7-D84E-0C19-6908B890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007940"/>
            <a:ext cx="5614416" cy="25195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4788A6E-F64B-2C9C-8C9A-422F0B9E4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4496" y="1495730"/>
            <a:ext cx="5614416" cy="1543964"/>
          </a:xfrm>
          <a:prstGeom prst="rect">
            <a:avLst/>
          </a:prstGeom>
        </p:spPr>
      </p:pic>
      <p:sp>
        <p:nvSpPr>
          <p:cNvPr id="31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9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0B533943-5FFB-468E-89A7-E983FCADA0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8263676"/>
              </p:ext>
            </p:extLst>
          </p:nvPr>
        </p:nvGraphicFramePr>
        <p:xfrm>
          <a:off x="510639" y="1306286"/>
          <a:ext cx="11329061" cy="5270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re 1">
            <a:extLst>
              <a:ext uri="{FF2B5EF4-FFF2-40B4-BE49-F238E27FC236}">
                <a16:creationId xmlns:a16="http://schemas.microsoft.com/office/drawing/2014/main" id="{C632D03A-E20C-4199-9824-CF4D0B4847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/>
              <a:t>                   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775CE3-E0A0-45ED-B2D4-9C4F45D2C0ED}"/>
              </a:ext>
            </a:extLst>
          </p:cNvPr>
          <p:cNvSpPr txBox="1">
            <a:spLocks/>
          </p:cNvSpPr>
          <p:nvPr/>
        </p:nvSpPr>
        <p:spPr>
          <a:xfrm>
            <a:off x="70691" y="365125"/>
            <a:ext cx="11435509" cy="14779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Nationale 1                     </a:t>
            </a:r>
          </a:p>
        </p:txBody>
      </p:sp>
      <p:pic>
        <p:nvPicPr>
          <p:cNvPr id="2" name="Image 1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E97891A5-B80C-4C95-1AAF-07466B033E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425" y="-118753"/>
            <a:ext cx="2695575" cy="120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210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201356-5BF5-4B1F-8C92-1785F87297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graphicEl>
                                              <a:dgm id="{D8201356-5BF5-4B1F-8C92-1785F87297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D8201356-5BF5-4B1F-8C92-1785F87297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D8201356-5BF5-4B1F-8C92-1785F87297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graphicEl>
                                              <a:dgm id="{D8201356-5BF5-4B1F-8C92-1785F87297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2C90D0-41AD-4F15-9E3A-7FF189474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822C90D0-41AD-4F15-9E3A-7FF189474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822C90D0-41AD-4F15-9E3A-7FF189474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graphicEl>
                                              <a:dgm id="{822C90D0-41AD-4F15-9E3A-7FF189474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graphicEl>
                                              <a:dgm id="{822C90D0-41AD-4F15-9E3A-7FF1894746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FEF0FB-E3C1-4F6C-A2BF-6D9426A16D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99FEF0FB-E3C1-4F6C-A2BF-6D9426A16D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99FEF0FB-E3C1-4F6C-A2BF-6D9426A16D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99FEF0FB-E3C1-4F6C-A2BF-6D9426A16D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graphicEl>
                                              <a:dgm id="{99FEF0FB-E3C1-4F6C-A2BF-6D9426A16D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31CD49-F31D-4377-882C-30F4C0A71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4F31CD49-F31D-4377-882C-30F4C0A71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4F31CD49-F31D-4377-882C-30F4C0A71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graphicEl>
                                              <a:dgm id="{4F31CD49-F31D-4377-882C-30F4C0A71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graphicEl>
                                              <a:dgm id="{4F31CD49-F31D-4377-882C-30F4C0A71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D441F22-7A3D-4F34-9279-864255720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graphicEl>
                                              <a:dgm id="{AD441F22-7A3D-4F34-9279-864255720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AD441F22-7A3D-4F34-9279-864255720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dgm id="{AD441F22-7A3D-4F34-9279-864255720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graphicEl>
                                              <a:dgm id="{AD441F22-7A3D-4F34-9279-864255720B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AB41F00-5244-46D2-B483-799A92BB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dgm id="{BAB41F00-5244-46D2-B483-799A92BB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dgm id="{BAB41F00-5244-46D2-B483-799A92BB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graphicEl>
                                              <a:dgm id="{BAB41F00-5244-46D2-B483-799A92BBF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graphicEl>
                                              <a:dgm id="{BAB41F00-5244-46D2-B483-799A92BBFE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4ED471-3CB0-4505-86D8-BFEEE060F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graphicEl>
                                              <a:dgm id="{F34ED471-3CB0-4505-86D8-BFEEE060F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dgm id="{F34ED471-3CB0-4505-86D8-BFEEE060F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graphicEl>
                                              <a:dgm id="{F34ED471-3CB0-4505-86D8-BFEEE060F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graphicEl>
                                              <a:dgm id="{F34ED471-3CB0-4505-86D8-BFEEE060F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156D45C-14EC-4439-9578-6D2109A3E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499"/>
            <a:ext cx="12306612" cy="6924499"/>
          </a:xfrm>
          <a:prstGeom prst="rect">
            <a:avLst/>
          </a:prstGeom>
        </p:spPr>
      </p:pic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6050EAD9-3A62-9431-597F-65AEC41E26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3965303"/>
              </p:ext>
            </p:extLst>
          </p:nvPr>
        </p:nvGraphicFramePr>
        <p:xfrm>
          <a:off x="475013" y="285009"/>
          <a:ext cx="11139055" cy="6341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èche : double flèche horizontale 2">
            <a:extLst>
              <a:ext uri="{FF2B5EF4-FFF2-40B4-BE49-F238E27FC236}">
                <a16:creationId xmlns:a16="http://schemas.microsoft.com/office/drawing/2014/main" id="{774C9BE9-79CF-5BFB-6686-F8633B8A80D4}"/>
              </a:ext>
            </a:extLst>
          </p:cNvPr>
          <p:cNvSpPr/>
          <p:nvPr/>
        </p:nvSpPr>
        <p:spPr>
          <a:xfrm>
            <a:off x="4156364" y="4441370"/>
            <a:ext cx="2909453" cy="33251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62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6F650FF-F8C5-46B3-8A69-BED3C5DBF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graphicEl>
                                              <a:dgm id="{06F650FF-F8C5-46B3-8A69-BED3C5DBF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graphicEl>
                                              <a:dgm id="{06F650FF-F8C5-46B3-8A69-BED3C5DBF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graphicEl>
                                              <a:dgm id="{06F650FF-F8C5-46B3-8A69-BED3C5DBF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graphicEl>
                                              <a:dgm id="{06F650FF-F8C5-46B3-8A69-BED3C5DBF2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605FEA4-F205-4827-BF81-1FF6433BC4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graphicEl>
                                              <a:dgm id="{1605FEA4-F205-4827-BF81-1FF6433BC4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graphicEl>
                                              <a:dgm id="{1605FEA4-F205-4827-BF81-1FF6433BC4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graphicEl>
                                              <a:dgm id="{1605FEA4-F205-4827-BF81-1FF6433BC4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graphicEl>
                                              <a:dgm id="{1605FEA4-F205-4827-BF81-1FF6433BC4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A6794F6-1A4D-456D-AEC2-66D30FF99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graphicEl>
                                              <a:dgm id="{4A6794F6-1A4D-456D-AEC2-66D30FF99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graphicEl>
                                              <a:dgm id="{4A6794F6-1A4D-456D-AEC2-66D30FF99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graphicEl>
                                              <a:dgm id="{4A6794F6-1A4D-456D-AEC2-66D30FF99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graphicEl>
                                              <a:dgm id="{4A6794F6-1A4D-456D-AEC2-66D30FF99F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C523490-8178-4F61-A472-D8B58115F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graphicEl>
                                              <a:dgm id="{AC523490-8178-4F61-A472-D8B58115F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graphicEl>
                                              <a:dgm id="{AC523490-8178-4F61-A472-D8B58115F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graphicEl>
                                              <a:dgm id="{AC523490-8178-4F61-A472-D8B58115F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graphicEl>
                                              <a:dgm id="{AC523490-8178-4F61-A472-D8B58115F5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E5E2563-B334-4AA2-8D4A-C31191A36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graphicEl>
                                              <a:dgm id="{7E5E2563-B334-4AA2-8D4A-C31191A36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graphicEl>
                                              <a:dgm id="{7E5E2563-B334-4AA2-8D4A-C31191A36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graphicEl>
                                              <a:dgm id="{7E5E2563-B334-4AA2-8D4A-C31191A36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graphicEl>
                                              <a:dgm id="{7E5E2563-B334-4AA2-8D4A-C31191A36F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A4857BA-26B6-4070-8252-38B42B17A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graphicEl>
                                              <a:dgm id="{0A4857BA-26B6-4070-8252-38B42B17A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graphicEl>
                                              <a:dgm id="{0A4857BA-26B6-4070-8252-38B42B17A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graphicEl>
                                              <a:dgm id="{0A4857BA-26B6-4070-8252-38B42B17A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>
                                            <p:graphicEl>
                                              <a:dgm id="{0A4857BA-26B6-4070-8252-38B42B17A4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/>
        </p:bldSub>
      </p:bldGraphic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Espace réservé du contenu 4">
            <a:extLst>
              <a:ext uri="{FF2B5EF4-FFF2-40B4-BE49-F238E27FC236}">
                <a16:creationId xmlns:a16="http://schemas.microsoft.com/office/drawing/2014/main" id="{E48F733F-B942-472A-B567-3897E2F12D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889183"/>
              </p:ext>
            </p:extLst>
          </p:nvPr>
        </p:nvGraphicFramePr>
        <p:xfrm>
          <a:off x="194209" y="1626499"/>
          <a:ext cx="11491110" cy="4953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re 1">
            <a:extLst>
              <a:ext uri="{FF2B5EF4-FFF2-40B4-BE49-F238E27FC236}">
                <a16:creationId xmlns:a16="http://schemas.microsoft.com/office/drawing/2014/main" id="{59A69D96-7D28-48F4-9E46-37216ECDE6E9}"/>
              </a:ext>
            </a:extLst>
          </p:cNvPr>
          <p:cNvSpPr txBox="1">
            <a:spLocks/>
          </p:cNvSpPr>
          <p:nvPr/>
        </p:nvSpPr>
        <p:spPr>
          <a:xfrm>
            <a:off x="591380" y="278297"/>
            <a:ext cx="10357670" cy="14123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KAYAK CROSS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Coupe de France et Championnats de France                     </a:t>
            </a:r>
          </a:p>
        </p:txBody>
      </p:sp>
      <p:pic>
        <p:nvPicPr>
          <p:cNvPr id="4" name="Image 3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9C89B0C2-0E1E-FFC0-7449-31D39C4F42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425" y="-118753"/>
            <a:ext cx="2695575" cy="120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71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201356-5BF5-4B1F-8C92-1785F87297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D8201356-5BF5-4B1F-8C92-1785F87297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2C90D0-41AD-4F15-9E3A-7FF189474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822C90D0-41AD-4F15-9E3A-7FF1894746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FEF0FB-E3C1-4F6C-A2BF-6D9426A16D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99FEF0FB-E3C1-4F6C-A2BF-6D9426A16D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630D6A-FFD2-43B1-BF24-6747823307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31630D6A-FFD2-43B1-BF24-6747823307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BBB7EC1-20E4-4BE1-B898-0BF8EF8A3A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2">
                                            <p:graphicEl>
                                              <a:dgm id="{7BBB7EC1-20E4-4BE1-B898-0BF8EF8A3A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2C3B73-6F09-4D76-B572-92DE94AC20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C22C3B73-6F09-4D76-B572-92DE94AC20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68011-9883-4120-972C-16EE12D10B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2">
                                            <p:graphicEl>
                                              <a:dgm id="{01768011-9883-4120-972C-16EE12D10B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660532D-5142-416E-9A74-1B3C0727324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7BDD638B-9BD1-4221-A134-8E9172BB4A8B}"/>
              </a:ext>
            </a:extLst>
          </p:cNvPr>
          <p:cNvSpPr txBox="1">
            <a:spLocks/>
          </p:cNvSpPr>
          <p:nvPr/>
        </p:nvSpPr>
        <p:spPr>
          <a:xfrm>
            <a:off x="344558" y="278297"/>
            <a:ext cx="8931966" cy="14123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Championnat de France des Clubs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64E655F0-AAE5-479D-BD0C-33E31C40C7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0757415"/>
              </p:ext>
            </p:extLst>
          </p:nvPr>
        </p:nvGraphicFramePr>
        <p:xfrm>
          <a:off x="1577009" y="1298713"/>
          <a:ext cx="8931965" cy="4839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 2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3374E8E7-BD52-14B2-0FF1-515A4EB69C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425" y="-118753"/>
            <a:ext cx="2695575" cy="120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35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4000">
              <a:srgbClr val="0070C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86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F3713405-0426-4B92-80CE-204536E89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425" y="0"/>
            <a:ext cx="2695575" cy="120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A14C5B-84C6-4CF6-8B88-3826883C00BF}"/>
              </a:ext>
            </a:extLst>
          </p:cNvPr>
          <p:cNvSpPr/>
          <p:nvPr/>
        </p:nvSpPr>
        <p:spPr>
          <a:xfrm>
            <a:off x="3962401" y="5571416"/>
            <a:ext cx="3896004" cy="285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ts val="1370"/>
              </a:lnSpc>
              <a:spcAft>
                <a:spcPts val="0"/>
              </a:spcAft>
            </a:pPr>
            <a:r>
              <a:rPr lang="en-US" b="1">
                <a:solidFill>
                  <a:srgbClr val="0070C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</a:rPr>
              <a:t>Cont</a:t>
            </a:r>
            <a:r>
              <a:rPr lang="en-US" b="1" spc="-5">
                <a:solidFill>
                  <a:srgbClr val="0070C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</a:rPr>
              <a:t>a</a:t>
            </a:r>
            <a:r>
              <a:rPr lang="en-US" b="1">
                <a:solidFill>
                  <a:srgbClr val="0070C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</a:rPr>
              <a:t>ct</a:t>
            </a:r>
            <a:r>
              <a:rPr lang="en-US" b="1" spc="-65">
                <a:solidFill>
                  <a:srgbClr val="0070C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</a:rPr>
              <a:t> </a:t>
            </a:r>
            <a:r>
              <a:rPr lang="en-US" b="1">
                <a:solidFill>
                  <a:srgbClr val="00B0F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</a:rPr>
              <a:t>:</a:t>
            </a:r>
            <a:r>
              <a:rPr lang="en-US" b="1" spc="-65">
                <a:solidFill>
                  <a:srgbClr val="00B0F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</a:rPr>
              <a:t> </a:t>
            </a:r>
            <a:r>
              <a:rPr lang="en-US" b="1">
                <a:solidFill>
                  <a:srgbClr val="00B0F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cn</a:t>
            </a:r>
            <a:r>
              <a:rPr lang="en-US" b="1" spc="-5">
                <a:solidFill>
                  <a:srgbClr val="00B0F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en-US" b="1" spc="5">
                <a:solidFill>
                  <a:srgbClr val="00B0F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b="1">
                <a:solidFill>
                  <a:srgbClr val="00B0F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lang="en-US" b="1" spc="-10">
                <a:solidFill>
                  <a:srgbClr val="00B0F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</a:t>
            </a:r>
            <a:r>
              <a:rPr lang="en-US" b="1" spc="5">
                <a:solidFill>
                  <a:srgbClr val="00B0F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en-US" b="1" spc="-10">
                <a:solidFill>
                  <a:srgbClr val="00B0F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</a:t>
            </a:r>
            <a:r>
              <a:rPr lang="en-US" b="1">
                <a:solidFill>
                  <a:srgbClr val="00B0F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r>
              <a:rPr lang="en-US" b="1" spc="5">
                <a:solidFill>
                  <a:srgbClr val="00B0F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lang="en-US" b="1">
                <a:solidFill>
                  <a:srgbClr val="00B0F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@f</a:t>
            </a:r>
            <a:r>
              <a:rPr lang="en-US" b="1" spc="-5">
                <a:solidFill>
                  <a:srgbClr val="00B0F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</a:t>
            </a:r>
            <a:r>
              <a:rPr lang="en-US" b="1">
                <a:solidFill>
                  <a:srgbClr val="00B0F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ck.o</a:t>
            </a:r>
            <a:r>
              <a:rPr lang="en-US" b="1" spc="-10">
                <a:solidFill>
                  <a:srgbClr val="00B0F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lang="en-US" b="1">
                <a:solidFill>
                  <a:srgbClr val="00B0F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</a:t>
            </a:r>
            <a:endParaRPr lang="fr-FR" sz="160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3EFD2C9-D2D2-F41C-2F85-6B63F4B67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310" y="2358967"/>
            <a:ext cx="7678890" cy="221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5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1C26987-C465-4623-AB45-50011C888F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>
            <a:normAutofit/>
          </a:bodyPr>
          <a:lstStyle/>
          <a:p>
            <a:pPr algn="l"/>
            <a:r>
              <a:rPr lang="fr-FR" sz="5100" b="1"/>
              <a:t>Présentation de l’Animation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EC0FE34-86D2-4A28-9D87-2F116A330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pPr algn="l"/>
            <a:r>
              <a:rPr lang="fr-FR" b="1" i="1"/>
              <a:t>Objectif 2023-2026</a:t>
            </a:r>
          </a:p>
        </p:txBody>
      </p:sp>
      <p:sp>
        <p:nvSpPr>
          <p:cNvPr id="6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92533006-1C6C-5ECD-B092-EFAC84F68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08" b="1"/>
          <a:stretch/>
        </p:blipFill>
        <p:spPr>
          <a:xfrm>
            <a:off x="4654296" y="2255124"/>
            <a:ext cx="7214616" cy="2320319"/>
          </a:xfrm>
          <a:prstGeom prst="rect">
            <a:avLst/>
          </a:prstGeom>
        </p:spPr>
      </p:pic>
      <p:pic>
        <p:nvPicPr>
          <p:cNvPr id="5" name="Image 4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4396D2A1-696C-6596-5023-A55ACC97C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425" y="0"/>
            <a:ext cx="2695575" cy="120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1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72AFFF3-59FD-421A-83DC-2B9F4B5E0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-1" b="12604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20E110FA-3A2E-F2B9-C994-1E6F8A6748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9549526"/>
              </p:ext>
            </p:extLst>
          </p:nvPr>
        </p:nvGraphicFramePr>
        <p:xfrm>
          <a:off x="4714503" y="1184970"/>
          <a:ext cx="7588333" cy="5263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87D4F152-A4CA-CF68-8E9C-42E2A3FB51D5}"/>
              </a:ext>
            </a:extLst>
          </p:cNvPr>
          <p:cNvSpPr txBox="1"/>
          <p:nvPr/>
        </p:nvSpPr>
        <p:spPr>
          <a:xfrm>
            <a:off x="5376232" y="308472"/>
            <a:ext cx="5409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latin typeface="+mj-lt"/>
              </a:rPr>
              <a:t>Les orientations 2023</a:t>
            </a:r>
          </a:p>
        </p:txBody>
      </p:sp>
    </p:spTree>
    <p:extLst>
      <p:ext uri="{BB962C8B-B14F-4D97-AF65-F5344CB8AC3E}">
        <p14:creationId xmlns:p14="http://schemas.microsoft.com/office/powerpoint/2010/main" val="397286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265229C-1C19-9FF8-7E7C-D38E72E24B0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70000"/>
          </a:blip>
          <a:stretch>
            <a:fillRect/>
          </a:stretch>
        </p:blipFill>
        <p:spPr>
          <a:xfrm>
            <a:off x="0" y="-66499"/>
            <a:ext cx="12306612" cy="69244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A02377F-6E47-833D-EB7E-90BEA68E7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SCHEMA POSSIBLE COURSE REGIONALE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458986F2-6059-CCB8-6B7C-24B73EA668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1069211"/>
              </p:ext>
            </p:extLst>
          </p:nvPr>
        </p:nvGraphicFramePr>
        <p:xfrm>
          <a:off x="510638" y="1520043"/>
          <a:ext cx="11020302" cy="4972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45519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4091AD-6910-42CF-AE05-1F40134D8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97" y="365125"/>
            <a:ext cx="10534403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/>
              <a:t>De Régional à Nationale 3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BFA3CC31-1D01-4170-9B30-8E92D7052E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3967074"/>
              </p:ext>
            </p:extLst>
          </p:nvPr>
        </p:nvGraphicFramePr>
        <p:xfrm>
          <a:off x="296883" y="1484416"/>
          <a:ext cx="11459688" cy="4785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AFEAEDC-FD01-B650-302D-7D2B36CAA4D6}"/>
              </a:ext>
            </a:extLst>
          </p:cNvPr>
          <p:cNvSpPr txBox="1"/>
          <p:nvPr/>
        </p:nvSpPr>
        <p:spPr>
          <a:xfrm>
            <a:off x="4610321" y="5196257"/>
            <a:ext cx="7347332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A tout moment de la saison je peux y entrer.</a:t>
            </a:r>
            <a:endParaRPr lang="fr-FR" dirty="0"/>
          </a:p>
          <a:p>
            <a:r>
              <a:rPr lang="fr-FR" sz="2800" b="1" dirty="0">
                <a:solidFill>
                  <a:srgbClr val="C00000"/>
                </a:solidFill>
              </a:rPr>
              <a:t>Une fois entré en N3, j’y reste pour la saison</a:t>
            </a:r>
            <a:endParaRPr lang="fr-FR"/>
          </a:p>
        </p:txBody>
      </p:sp>
      <p:pic>
        <p:nvPicPr>
          <p:cNvPr id="5" name="Image 4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FBA6F85C-70AC-9C0B-5FFB-22B82A60D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425" y="-118753"/>
            <a:ext cx="2695575" cy="120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81A29E2D-6C42-2220-99D6-9304DA464852}"/>
                  </a:ext>
                </a:extLst>
              </p14:cNvPr>
              <p14:cNvContentPartPr/>
              <p14:nvPr/>
            </p14:nvContentPartPr>
            <p14:xfrm>
              <a:off x="3085920" y="5460840"/>
              <a:ext cx="360" cy="3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81A29E2D-6C42-2220-99D6-9304DA4648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70080" y="5397480"/>
                <a:ext cx="31680" cy="12708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ED3C02AD-A8C2-EB0C-F976-1AE3EF24A727}"/>
              </a:ext>
            </a:extLst>
          </p:cNvPr>
          <p:cNvSpPr txBox="1"/>
          <p:nvPr/>
        </p:nvSpPr>
        <p:spPr>
          <a:xfrm>
            <a:off x="7707086" y="6270171"/>
            <a:ext cx="384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CNN = Classement Numérique National</a:t>
            </a:r>
          </a:p>
        </p:txBody>
      </p:sp>
    </p:spTree>
    <p:extLst>
      <p:ext uri="{BB962C8B-B14F-4D97-AF65-F5344CB8AC3E}">
        <p14:creationId xmlns:p14="http://schemas.microsoft.com/office/powerpoint/2010/main" val="39684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A47372-01DD-4843-A442-06FCBAB9D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B9A47372-01DD-4843-A442-06FCBAB9D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B9A47372-01DD-4843-A442-06FCBAB9D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B9A47372-01DD-4843-A442-06FCBAB9D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dgm id="{B9A47372-01DD-4843-A442-06FCBAB9DF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F43348-3384-4426-83A4-FEF2614F2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89F43348-3384-4426-83A4-FEF2614F2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89F43348-3384-4426-83A4-FEF2614F2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graphicEl>
                                              <a:dgm id="{89F43348-3384-4426-83A4-FEF2614F2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graphicEl>
                                              <a:dgm id="{89F43348-3384-4426-83A4-FEF2614F2E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1A786C-0E01-47C4-87D4-5B28EA80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DE1A786C-0E01-47C4-87D4-5B28EA80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dgm id="{DE1A786C-0E01-47C4-87D4-5B28EA80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dgm id="{DE1A786C-0E01-47C4-87D4-5B28EA80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graphicEl>
                                              <a:dgm id="{DE1A786C-0E01-47C4-87D4-5B28EA8020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FEF3CC-3313-4B8A-BED8-DB4BE30F2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25FEF3CC-3313-4B8A-BED8-DB4BE30F2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25FEF3CC-3313-4B8A-BED8-DB4BE30F2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graphicEl>
                                              <a:dgm id="{25FEF3CC-3313-4B8A-BED8-DB4BE30F2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graphicEl>
                                              <a:dgm id="{25FEF3CC-3313-4B8A-BED8-DB4BE30F26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4DD4DB-32A9-4044-BD3A-AF4F50C6F6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D34DD4DB-32A9-4044-BD3A-AF4F50C6F6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D34DD4DB-32A9-4044-BD3A-AF4F50C6F6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D34DD4DB-32A9-4044-BD3A-AF4F50C6F6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graphicEl>
                                              <a:dgm id="{D34DD4DB-32A9-4044-BD3A-AF4F50C6F6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5F6E3E-EA50-4E8E-8C56-97A77097F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3F5F6E3E-EA50-4E8E-8C56-97A77097F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3F5F6E3E-EA50-4E8E-8C56-97A77097F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3F5F6E3E-EA50-4E8E-8C56-97A77097F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graphicEl>
                                              <a:dgm id="{3F5F6E3E-EA50-4E8E-8C56-97A77097F6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26E2C8-79F3-432F-A96D-ADCBAE71C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graphicEl>
                                              <a:dgm id="{6B26E2C8-79F3-432F-A96D-ADCBAE71C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6B26E2C8-79F3-432F-A96D-ADCBAE71C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6B26E2C8-79F3-432F-A96D-ADCBAE71C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graphicEl>
                                              <a:dgm id="{6B26E2C8-79F3-432F-A96D-ADCBAE71C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AF30546E-C538-4970-B298-2C4D349CCC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360779"/>
              </p:ext>
            </p:extLst>
          </p:nvPr>
        </p:nvGraphicFramePr>
        <p:xfrm>
          <a:off x="511865" y="1365662"/>
          <a:ext cx="11370365" cy="5315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re 1">
            <a:extLst>
              <a:ext uri="{FF2B5EF4-FFF2-40B4-BE49-F238E27FC236}">
                <a16:creationId xmlns:a16="http://schemas.microsoft.com/office/drawing/2014/main" id="{4C652878-CBC9-45B1-BA40-52D3AAF2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8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b="1" dirty="0"/>
              <a:t> De Nationale 3 à Nationale 2                    </a:t>
            </a:r>
          </a:p>
        </p:txBody>
      </p:sp>
    </p:spTree>
    <p:extLst>
      <p:ext uri="{BB962C8B-B14F-4D97-AF65-F5344CB8AC3E}">
        <p14:creationId xmlns:p14="http://schemas.microsoft.com/office/powerpoint/2010/main" val="303658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C40B5D-FEF9-435D-8297-A82948663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BFC40B5D-FEF9-435D-8297-A82948663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BFC40B5D-FEF9-435D-8297-A82948663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BFC40B5D-FEF9-435D-8297-A82948663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dgm id="{BFC40B5D-FEF9-435D-8297-A829486630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009DEB-7E59-4592-9D44-CDA08DF902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3D009DEB-7E59-4592-9D44-CDA08DF902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3D009DEB-7E59-4592-9D44-CDA08DF902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3D009DEB-7E59-4592-9D44-CDA08DF902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graphicEl>
                                              <a:dgm id="{3D009DEB-7E59-4592-9D44-CDA08DF902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EFD70A-CEA8-4A93-B401-5029F7901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dgm id="{CAEFD70A-CEA8-4A93-B401-5029F7901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CAEFD70A-CEA8-4A93-B401-5029F7901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CAEFD70A-CEA8-4A93-B401-5029F7901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graphicEl>
                                              <a:dgm id="{CAEFD70A-CEA8-4A93-B401-5029F79015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013C40-FAB6-4079-B2FD-AA1DCE1B0E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BE013C40-FAB6-4079-B2FD-AA1DCE1B0E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BE013C40-FAB6-4079-B2FD-AA1DCE1B0E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BE013C40-FAB6-4079-B2FD-AA1DCE1B0E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dgm id="{BE013C40-FAB6-4079-B2FD-AA1DCE1B0E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17272C-EF6B-4839-8391-73A4462C4A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graphicEl>
                                              <a:dgm id="{A917272C-EF6B-4839-8391-73A4462C4A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A917272C-EF6B-4839-8391-73A4462C4A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A917272C-EF6B-4839-8391-73A4462C4A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graphicEl>
                                              <a:dgm id="{A917272C-EF6B-4839-8391-73A4462C4A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866112-A8F1-49A4-9729-F464F3623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99866112-A8F1-49A4-9729-F464F3623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99866112-A8F1-49A4-9729-F464F3623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99866112-A8F1-49A4-9729-F464F3623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graphicEl>
                                              <a:dgm id="{99866112-A8F1-49A4-9729-F464F36238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F4B9E4-2210-48FB-8D57-A729F02379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22F4B9E4-2210-48FB-8D57-A729F02379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22F4B9E4-2210-48FB-8D57-A729F02379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22F4B9E4-2210-48FB-8D57-A729F02379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graphicEl>
                                              <a:dgm id="{22F4B9E4-2210-48FB-8D57-A729F02379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156D45C-14EC-4439-9578-6D2109A3E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499"/>
            <a:ext cx="12306612" cy="6924499"/>
          </a:xfrm>
          <a:prstGeom prst="rect">
            <a:avLst/>
          </a:prstGeom>
        </p:spPr>
      </p:pic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6050EAD9-3A62-9431-597F-65AEC41E26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3374572"/>
              </p:ext>
            </p:extLst>
          </p:nvPr>
        </p:nvGraphicFramePr>
        <p:xfrm>
          <a:off x="475013" y="285009"/>
          <a:ext cx="11139055" cy="6341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768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6F650FF-F8C5-46B3-8A69-BED3C5DBF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graphicEl>
                                              <a:dgm id="{06F650FF-F8C5-46B3-8A69-BED3C5DBF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graphicEl>
                                              <a:dgm id="{06F650FF-F8C5-46B3-8A69-BED3C5DBF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graphicEl>
                                              <a:dgm id="{06F650FF-F8C5-46B3-8A69-BED3C5DBF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graphicEl>
                                              <a:dgm id="{06F650FF-F8C5-46B3-8A69-BED3C5DBF2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605FEA4-F205-4827-BF81-1FF6433BC4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graphicEl>
                                              <a:dgm id="{1605FEA4-F205-4827-BF81-1FF6433BC4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graphicEl>
                                              <a:dgm id="{1605FEA4-F205-4827-BF81-1FF6433BC4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>
                                            <p:graphicEl>
                                              <a:dgm id="{1605FEA4-F205-4827-BF81-1FF6433BC4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graphicEl>
                                              <a:dgm id="{1605FEA4-F205-4827-BF81-1FF6433BC4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A6794F6-1A4D-456D-AEC2-66D30FF99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graphicEl>
                                              <a:dgm id="{4A6794F6-1A4D-456D-AEC2-66D30FF99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graphicEl>
                                              <a:dgm id="{4A6794F6-1A4D-456D-AEC2-66D30FF99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graphicEl>
                                              <a:dgm id="{4A6794F6-1A4D-456D-AEC2-66D30FF99F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graphicEl>
                                              <a:dgm id="{4A6794F6-1A4D-456D-AEC2-66D30FF99F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C523490-8178-4F61-A472-D8B58115F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graphicEl>
                                              <a:dgm id="{AC523490-8178-4F61-A472-D8B58115F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graphicEl>
                                              <a:dgm id="{AC523490-8178-4F61-A472-D8B58115F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graphicEl>
                                              <a:dgm id="{AC523490-8178-4F61-A472-D8B58115F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>
                                            <p:graphicEl>
                                              <a:dgm id="{AC523490-8178-4F61-A472-D8B58115F5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E5E2563-B334-4AA2-8D4A-C31191A36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graphicEl>
                                              <a:dgm id="{7E5E2563-B334-4AA2-8D4A-C31191A36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graphicEl>
                                              <a:dgm id="{7E5E2563-B334-4AA2-8D4A-C31191A36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graphicEl>
                                              <a:dgm id="{7E5E2563-B334-4AA2-8D4A-C31191A36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graphicEl>
                                              <a:dgm id="{7E5E2563-B334-4AA2-8D4A-C31191A36F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A4857BA-26B6-4070-8252-38B42B17A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graphicEl>
                                              <a:dgm id="{0A4857BA-26B6-4070-8252-38B42B17A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graphicEl>
                                              <a:dgm id="{0A4857BA-26B6-4070-8252-38B42B17A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graphicEl>
                                              <a:dgm id="{0A4857BA-26B6-4070-8252-38B42B17A4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graphicEl>
                                              <a:dgm id="{0A4857BA-26B6-4070-8252-38B42B17A4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775CE3-E0A0-45ED-B2D4-9C4F45D2C0E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 Nationale 2 à Nationale 1 </a:t>
            </a:r>
            <a:endParaRPr lang="fr-FR" b="1" dirty="0"/>
          </a:p>
        </p:txBody>
      </p:sp>
      <p:graphicFrame>
        <p:nvGraphicFramePr>
          <p:cNvPr id="3" name="Espace réservé du contenu 3">
            <a:extLst>
              <a:ext uri="{FF2B5EF4-FFF2-40B4-BE49-F238E27FC236}">
                <a16:creationId xmlns:a16="http://schemas.microsoft.com/office/drawing/2014/main" id="{828AEC51-D37F-42FA-A681-76DD6BD1D6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9310714"/>
              </p:ext>
            </p:extLst>
          </p:nvPr>
        </p:nvGraphicFramePr>
        <p:xfrm>
          <a:off x="838200" y="1337734"/>
          <a:ext cx="11115262" cy="5367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5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9F2E866C-F380-12CA-77F3-0E4E77B5A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425" y="-118753"/>
            <a:ext cx="2695575" cy="120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287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FC40B5D-FEF9-435D-8297-A82948663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graphicEl>
                                              <a:dgm id="{BFC40B5D-FEF9-435D-8297-A82948663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BFC40B5D-FEF9-435D-8297-A82948663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BFC40B5D-FEF9-435D-8297-A82948663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graphicEl>
                                              <a:dgm id="{BFC40B5D-FEF9-435D-8297-A829486630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D009DEB-7E59-4592-9D44-CDA08DF902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3D009DEB-7E59-4592-9D44-CDA08DF902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graphicEl>
                                              <a:dgm id="{3D009DEB-7E59-4592-9D44-CDA08DF902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3D009DEB-7E59-4592-9D44-CDA08DF902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graphicEl>
                                              <a:dgm id="{3D009DEB-7E59-4592-9D44-CDA08DF902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EFD70A-CEA8-4A93-B401-5029F7901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graphicEl>
                                              <a:dgm id="{CAEFD70A-CEA8-4A93-B401-5029F7901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CAEFD70A-CEA8-4A93-B401-5029F7901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graphicEl>
                                              <a:dgm id="{CAEFD70A-CEA8-4A93-B401-5029F7901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graphicEl>
                                              <a:dgm id="{CAEFD70A-CEA8-4A93-B401-5029F79015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F02A6DE-1F36-40B3-8590-514EA1DEC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5F02A6DE-1F36-40B3-8590-514EA1DEC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graphicEl>
                                              <a:dgm id="{5F02A6DE-1F36-40B3-8590-514EA1DEC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graphicEl>
                                              <a:dgm id="{5F02A6DE-1F36-40B3-8590-514EA1DEC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5F02A6DE-1F36-40B3-8590-514EA1DEC8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B08C11C-8E5E-4EF4-A2A4-38E291C63B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graphicEl>
                                              <a:dgm id="{7B08C11C-8E5E-4EF4-A2A4-38E291C63B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graphicEl>
                                              <a:dgm id="{7B08C11C-8E5E-4EF4-A2A4-38E291C63B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graphicEl>
                                              <a:dgm id="{7B08C11C-8E5E-4EF4-A2A4-38E291C63B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graphicEl>
                                              <a:dgm id="{7B08C11C-8E5E-4EF4-A2A4-38E291C63B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3A86733-9C21-4FB0-933E-EBC40E9EC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D3A86733-9C21-4FB0-933E-EBC40E9EC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graphicEl>
                                              <a:dgm id="{D3A86733-9C21-4FB0-933E-EBC40E9EC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graphicEl>
                                              <a:dgm id="{D3A86733-9C21-4FB0-933E-EBC40E9EC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graphicEl>
                                              <a:dgm id="{D3A86733-9C21-4FB0-933E-EBC40E9EC3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82F15B3-40EF-4AF4-B257-57CA63C30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682F15B3-40EF-4AF4-B257-57CA63C30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682F15B3-40EF-4AF4-B257-57CA63C30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graphicEl>
                                              <a:dgm id="{682F15B3-40EF-4AF4-B257-57CA63C30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graphicEl>
                                              <a:dgm id="{682F15B3-40EF-4AF4-B257-57CA63C305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33A0E0D-19A0-4ABF-A3D7-7A33D5FB9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221" y="2426921"/>
            <a:ext cx="5096955" cy="2867037"/>
          </a:xfrm>
          <a:prstGeom prst="rect">
            <a:avLst/>
          </a:prstGeom>
        </p:spPr>
      </p:pic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332091C7-E036-062E-967D-63C8A61169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9663030"/>
              </p:ext>
            </p:extLst>
          </p:nvPr>
        </p:nvGraphicFramePr>
        <p:xfrm>
          <a:off x="864881" y="932213"/>
          <a:ext cx="10830295" cy="5925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 2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F6237A61-DEBA-4465-C189-EBFB0D731D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425" y="-118753"/>
            <a:ext cx="2695575" cy="120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062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DE2D19-5E66-43CE-BB9A-6BABE8C0E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graphicEl>
                                              <a:dgm id="{2BDE2D19-5E66-43CE-BB9A-6BABE8C0E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2BDE2D19-5E66-43CE-BB9A-6BABE8C0E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2BDE2D19-5E66-43CE-BB9A-6BABE8C0E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graphicEl>
                                              <a:dgm id="{2BDE2D19-5E66-43CE-BB9A-6BABE8C0E4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112F7D9-E265-4C29-A3D0-E6DB3A5764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graphicEl>
                                              <a:dgm id="{5112F7D9-E265-4C29-A3D0-E6DB3A5764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dgm id="{5112F7D9-E265-4C29-A3D0-E6DB3A5764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5112F7D9-E265-4C29-A3D0-E6DB3A5764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graphicEl>
                                              <a:dgm id="{5112F7D9-E265-4C29-A3D0-E6DB3A5764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88891A-DC0D-4A1F-A648-6FA7230A9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graphicEl>
                                              <a:dgm id="{D888891A-DC0D-4A1F-A648-6FA7230A9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dgm id="{D888891A-DC0D-4A1F-A648-6FA7230A9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D888891A-DC0D-4A1F-A648-6FA7230A9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graphicEl>
                                              <a:dgm id="{D888891A-DC0D-4A1F-A648-6FA7230A9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C36834-5EEF-4112-BD36-2142B789A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graphicEl>
                                              <a:dgm id="{0AC36834-5EEF-4112-BD36-2142B789A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graphicEl>
                                              <a:dgm id="{0AC36834-5EEF-4112-BD36-2142B789A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dgm id="{0AC36834-5EEF-4112-BD36-2142B789A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dgm id="{0AC36834-5EEF-4112-BD36-2142B789A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/>
        </p:bldSub>
      </p:bldGraphic>
    </p:bldLst>
  </p:timing>
</p:sld>
</file>

<file path=ppt/theme/theme1.xml><?xml version="1.0" encoding="utf-8"?>
<a:theme xmlns:a="http://schemas.openxmlformats.org/drawingml/2006/main" name="Thème Office">
  <a:themeElements>
    <a:clrScheme name="Ble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89d01fc-df99-4298-b7c3-8bbdb01e55ef">
      <Terms xmlns="http://schemas.microsoft.com/office/infopath/2007/PartnerControls"/>
    </lcf76f155ced4ddcb4097134ff3c332f>
    <TaxCatchAll xmlns="410ff3ab-51c7-4afc-8872-163ca42cbfc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7162782D741D449A42F12908A8A952" ma:contentTypeVersion="16" ma:contentTypeDescription="Crée un document." ma:contentTypeScope="" ma:versionID="9a978a7ab4a298dfc261b557e1b939db">
  <xsd:schema xmlns:xsd="http://www.w3.org/2001/XMLSchema" xmlns:xs="http://www.w3.org/2001/XMLSchema" xmlns:p="http://schemas.microsoft.com/office/2006/metadata/properties" xmlns:ns2="e89d01fc-df99-4298-b7c3-8bbdb01e55ef" xmlns:ns3="410ff3ab-51c7-4afc-8872-163ca42cbfcb" targetNamespace="http://schemas.microsoft.com/office/2006/metadata/properties" ma:root="true" ma:fieldsID="f8311c444957ced8fcf18aa6ac561a57" ns2:_="" ns3:_="">
    <xsd:import namespace="e89d01fc-df99-4298-b7c3-8bbdb01e55ef"/>
    <xsd:import namespace="410ff3ab-51c7-4afc-8872-163ca42cbf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9d01fc-df99-4298-b7c3-8bbdb01e55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8a6f6bcc-12ae-4779-a14e-c634f9a88b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0ff3ab-51c7-4afc-8872-163ca42cbfc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d48be5e-4527-40c6-b7f8-587e3be0cb99}" ma:internalName="TaxCatchAll" ma:showField="CatchAllData" ma:web="410ff3ab-51c7-4afc-8872-163ca42cbf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4464E9-C22A-4F9B-AF6F-B95B45A86EFE}">
  <ds:schemaRefs>
    <ds:schemaRef ds:uri="e89d01fc-df99-4298-b7c3-8bbdb01e55ef"/>
    <ds:schemaRef ds:uri="http://purl.org/dc/elements/1.1/"/>
    <ds:schemaRef ds:uri="http://purl.org/dc/terms/"/>
    <ds:schemaRef ds:uri="410ff3ab-51c7-4afc-8872-163ca42cbfcb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E011650-8266-4E67-A294-D74A21E75B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9d01fc-df99-4298-b7c3-8bbdb01e55ef"/>
    <ds:schemaRef ds:uri="410ff3ab-51c7-4afc-8872-163ca42cbf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FE3B68-9094-4D93-9184-FF08F569CB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412</TotalTime>
  <Words>819</Words>
  <Application>Microsoft Office PowerPoint</Application>
  <PresentationFormat>Grand écran</PresentationFormat>
  <Paragraphs>92</Paragraphs>
  <Slides>14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Animation 2023 - 2026</vt:lpstr>
      <vt:lpstr>Présentation de l’Animation</vt:lpstr>
      <vt:lpstr>Présentation PowerPoint</vt:lpstr>
      <vt:lpstr>SCHEMA POSSIBLE COURSE REGIONALE</vt:lpstr>
      <vt:lpstr>De Régional à Nationale 3</vt:lpstr>
      <vt:lpstr> De Nationale 3 à Nationale 2                    </vt:lpstr>
      <vt:lpstr>Présentation PowerPoint</vt:lpstr>
      <vt:lpstr>Présentation PowerPoint</vt:lpstr>
      <vt:lpstr>Présentation PowerPoint</vt:lpstr>
      <vt:lpstr>                    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Cath Boulan</dc:creator>
  <cp:lastModifiedBy>Jean</cp:lastModifiedBy>
  <cp:revision>54</cp:revision>
  <dcterms:created xsi:type="dcterms:W3CDTF">2018-10-27T07:43:55Z</dcterms:created>
  <dcterms:modified xsi:type="dcterms:W3CDTF">2023-03-13T15:18:03Z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0x010100CC7162782D741D449A42F12908A8A952</vt:lpwstr>
  </property>
  <property fmtid="{D5CDD505-2E9C-101B-9397-08002B2CF9AE}" pid="3" name="MediaServiceImageTags">
    <vt:lpwstr/>
  </property>
</Properties>
</file>